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5"/>
  </p:sldMasterIdLst>
  <p:notesMasterIdLst>
    <p:notesMasterId r:id="rId8"/>
  </p:notesMasterIdLst>
  <p:handoutMasterIdLst>
    <p:handoutMasterId r:id="rId9"/>
  </p:handoutMasterIdLst>
  <p:sldIdLst>
    <p:sldId id="271" r:id="rId6"/>
    <p:sldId id="298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ELIA GARCIA" initials="NG" lastIdx="7" clrIdx="0"/>
  <p:cmAuthor id="1" name="Nuria Salse Ubach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09" autoAdjust="0"/>
    <p:restoredTop sz="72969" autoAdjust="0"/>
  </p:normalViewPr>
  <p:slideViewPr>
    <p:cSldViewPr>
      <p:cViewPr>
        <p:scale>
          <a:sx n="63" d="100"/>
          <a:sy n="63" d="100"/>
        </p:scale>
        <p:origin x="-14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867" y="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71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867" y="9428711"/>
            <a:ext cx="2890665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766D0F-7598-4FB6-BA81-15D54F851E38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157430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6867" y="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/>
          <a:lstStyle>
            <a:lvl1pPr algn="r">
              <a:defRPr sz="1200"/>
            </a:lvl1pPr>
          </a:lstStyle>
          <a:p>
            <a:pPr>
              <a:defRPr/>
            </a:pPr>
            <a:fld id="{732A532D-BE86-4EF3-949D-A5E1F6C17B53}" type="datetimeFigureOut">
              <a:rPr lang="en-GB"/>
              <a:pPr>
                <a:defRPr/>
              </a:pPr>
              <a:t>10/12/2019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56" tIns="45528" rIns="91056" bIns="45528" rtlCol="0" anchor="ctr"/>
          <a:lstStyle/>
          <a:p>
            <a:pPr lvl="0"/>
            <a:endParaRPr lang="en-GB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597" y="4715951"/>
            <a:ext cx="5335894" cy="4466986"/>
          </a:xfrm>
          <a:prstGeom prst="rect">
            <a:avLst/>
          </a:prstGeom>
        </p:spPr>
        <p:txBody>
          <a:bodyPr vert="horz" lIns="91056" tIns="45528" rIns="91056" bIns="45528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GB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42871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6867" y="9428711"/>
            <a:ext cx="2890665" cy="496332"/>
          </a:xfrm>
          <a:prstGeom prst="rect">
            <a:avLst/>
          </a:prstGeom>
        </p:spPr>
        <p:txBody>
          <a:bodyPr vert="horz" lIns="91056" tIns="45528" rIns="91056" bIns="45528" rtlCol="0" anchor="b"/>
          <a:lstStyle>
            <a:lvl1pPr algn="r">
              <a:defRPr sz="1200"/>
            </a:lvl1pPr>
          </a:lstStyle>
          <a:p>
            <a:pPr>
              <a:defRPr/>
            </a:pPr>
            <a:fld id="{F4AF3DB9-2449-4BCA-88F5-E8F64861DA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F4AF3DB9-2449-4BCA-88F5-E8F64861DAF3}" type="slidenum">
              <a:rPr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069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facilitator states the objectives of the session.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62EDF-7A51-49EB-8685-21CC651E7E39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2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AB9DDD4-4953-4BF2-AD3F-A00F0C57A7C7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6213-69F8-4EF9-A28C-74290D1A7233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707B1-6B97-4272-B48B-0E6E9193225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492B0-E841-4B8C-A0A5-DD126039508A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E0E0-B057-4563-A51F-69C51FEE3C6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9E5CF-8761-4860-B335-8811C97783CB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A11E6-D89E-4472-8CFB-864B379A1483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7DEC0-3748-41E0-85AC-A4405AE38D05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32F69-7962-4F6F-A227-02ADAD727A05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CB7EE-1C3C-4A81-861D-DAC4D9A58B1F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DEE1E70-3C19-40E2-BBEE-156DC9CBA77B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en-US" smtClean="0"/>
              <a:t>MSFOCBA_2015</a:t>
            </a:r>
            <a:endParaRPr lang="fr-F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D2F3441-146A-4413-9A6E-4331B414F8C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6" r:id="rId9"/>
    <p:sldLayoutId id="2147483733" r:id="rId10"/>
    <p:sldLayoutId id="214748373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3096" cy="994432"/>
          </a:xfrm>
        </p:spPr>
        <p:txBody>
          <a:bodyPr rtlCol="0">
            <a:noAutofit/>
          </a:bodyPr>
          <a:lstStyle/>
          <a:p>
            <a:pPr eaLnBrk="1" fontAlgn="auto" hangingPunct="1">
              <a:defRPr/>
            </a:pPr>
            <a:r>
              <a:rPr lang="en-GB" sz="3600" dirty="0" smtClean="0"/>
              <a:t>M8 DISCHARGE PROCEDURE</a:t>
            </a:r>
          </a:p>
          <a:p>
            <a:pPr eaLnBrk="1" fontAlgn="auto" hangingPunct="1">
              <a:defRPr/>
            </a:pPr>
            <a:endParaRPr lang="en-GB" sz="3600" dirty="0"/>
          </a:p>
          <a:p>
            <a:r>
              <a:rPr lang="en-GB" sz="2400" smtClean="0"/>
              <a:t>S27 </a:t>
            </a:r>
            <a:r>
              <a:rPr lang="en-GB" sz="2400" dirty="0" smtClean="0"/>
              <a:t>	</a:t>
            </a:r>
            <a:r>
              <a:rPr lang="en-GB" sz="2400" b="1" dirty="0" smtClean="0"/>
              <a:t>KEY DISCHARGE ACTIVITIES</a:t>
            </a:r>
          </a:p>
          <a:p>
            <a:endParaRPr lang="en-GB" sz="2400" b="1" dirty="0">
              <a:solidFill>
                <a:srgbClr val="00B0F0"/>
              </a:solidFill>
            </a:endParaRPr>
          </a:p>
        </p:txBody>
      </p:sp>
      <p:pic>
        <p:nvPicPr>
          <p:cNvPr id="4" name="Picture 5" descr="C:\Users\sperez\Desktop\logo_MS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788" y="341313"/>
            <a:ext cx="216058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371600"/>
          </a:xfrm>
        </p:spPr>
        <p:txBody>
          <a:bodyPr>
            <a:normAutofit/>
          </a:bodyPr>
          <a:lstStyle/>
          <a:p>
            <a:r>
              <a:rPr lang="es-ES_tradnl" dirty="0" smtClean="0">
                <a:ea typeface="Segoe UI" panose="020B0502040204020203" pitchFamily="34" charset="0"/>
                <a:cs typeface="Segoe UI" panose="020B0502040204020203" pitchFamily="34" charset="0"/>
              </a:rPr>
              <a:t>OBJECTIVES OF THE SESSION</a:t>
            </a:r>
            <a:endParaRPr lang="en-CA" dirty="0"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229376" cy="4373563"/>
          </a:xfrm>
        </p:spPr>
        <p:txBody>
          <a:bodyPr/>
          <a:lstStyle/>
          <a:p>
            <a:pPr lvl="0"/>
            <a:endParaRPr lang="en-GB" sz="2800" dirty="0"/>
          </a:p>
          <a:p>
            <a:pPr marL="274637" lvl="1" indent="0" algn="just">
              <a:buNone/>
            </a:pPr>
            <a:r>
              <a:rPr lang="en-GB" sz="2400" dirty="0"/>
              <a:t>At the end of this session participants will be able to: </a:t>
            </a:r>
            <a:endParaRPr lang="en-GB" sz="2400" dirty="0" smtClean="0"/>
          </a:p>
          <a:p>
            <a:pPr marL="788987" lvl="1" indent="-514350">
              <a:buFont typeface="+mj-lt"/>
              <a:buAutoNum type="arabicPeriod"/>
            </a:pPr>
            <a:endParaRPr lang="en-GB" sz="2400" dirty="0" smtClean="0"/>
          </a:p>
          <a:p>
            <a:pPr marL="788987" lvl="1" indent="-514350">
              <a:buFont typeface="+mj-lt"/>
              <a:buAutoNum type="arabicPeriod"/>
            </a:pPr>
            <a:r>
              <a:rPr lang="en-GB" sz="2400" dirty="0" smtClean="0"/>
              <a:t>Recognize </a:t>
            </a:r>
            <a:r>
              <a:rPr lang="en-GB" sz="2400" dirty="0"/>
              <a:t>the information that should be given when a patient is discharged/exits an ATFC or </a:t>
            </a:r>
            <a:r>
              <a:rPr lang="en-GB" sz="2400" dirty="0" smtClean="0"/>
              <a:t>ITFC.</a:t>
            </a:r>
          </a:p>
          <a:p>
            <a:pPr marL="788987" lvl="1" indent="-514350">
              <a:buFont typeface="+mj-lt"/>
              <a:buAutoNum type="arabicPeriod"/>
            </a:pPr>
            <a:r>
              <a:rPr lang="en-GB" sz="2400" dirty="0" smtClean="0"/>
              <a:t>Recognize </a:t>
            </a:r>
            <a:r>
              <a:rPr lang="en-GB" sz="2400" dirty="0"/>
              <a:t>the activities that should be done when a patient is discharged/exits an ATFC or ITFC.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54441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C9FA251BCA643A41D5B3A7221CA66" ma:contentTypeVersion="268" ma:contentTypeDescription="Create a new document." ma:contentTypeScope="" ma:versionID="c2c679b1e5e6ba247d4dcaf366142fee">
  <xsd:schema xmlns:xsd="http://www.w3.org/2001/XMLSchema" xmlns:xs="http://www.w3.org/2001/XMLSchema" xmlns:p="http://schemas.microsoft.com/office/2006/metadata/properties" xmlns:ns2="7106a1f7-aa68-4e54-8229-61ee4fb8762f" xmlns:ns3="b5aab738-2f7d-4cde-8d2b-eeae14c19eed" targetNamespace="http://schemas.microsoft.com/office/2006/metadata/properties" ma:root="true" ma:fieldsID="58f8fb2cde64811c9e846e51b0ab56e7" ns2:_="" ns3:_="">
    <xsd:import namespace="7106a1f7-aa68-4e54-8229-61ee4fb8762f"/>
    <xsd:import namespace="b5aab738-2f7d-4cde-8d2b-eeae14c19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6a1f7-aa68-4e54-8229-61ee4fb87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ab738-2f7d-4cde-8d2b-eeae14c19eed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aab738-2f7d-4cde-8d2b-eeae14c19eed">DOCID-497702069-6809</_dlc_DocId>
    <_dlc_DocIdUrl xmlns="b5aab738-2f7d-4cde-8d2b-eeae14c19eed">
      <Url>https://msfintl.sharepoint.com/sites/msfintlcommunities/nwg/_layouts/15/DocIdRedir.aspx?ID=DOCID-497702069-6809</Url>
      <Description>DOCID-497702069-6809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EFC9906-3238-4321-8335-212D95F15633}"/>
</file>

<file path=customXml/itemProps2.xml><?xml version="1.0" encoding="utf-8"?>
<ds:datastoreItem xmlns:ds="http://schemas.openxmlformats.org/officeDocument/2006/customXml" ds:itemID="{DADE40B8-1575-4504-AB70-FC6C437897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63630-E99B-4E10-A8DE-E18186E67DB4}">
  <ds:schemaRefs>
    <ds:schemaRef ds:uri="http://schemas.microsoft.com/office/2006/metadata/properties"/>
    <ds:schemaRef ds:uri="http://schemas.microsoft.com/office/infopath/2007/PartnerControls"/>
    <ds:schemaRef ds:uri="b5aab738-2f7d-4cde-8d2b-eeae14c19eed"/>
  </ds:schemaRefs>
</ds:datastoreItem>
</file>

<file path=customXml/itemProps4.xml><?xml version="1.0" encoding="utf-8"?>
<ds:datastoreItem xmlns:ds="http://schemas.openxmlformats.org/officeDocument/2006/customXml" ds:itemID="{188B6497-AFC0-4A71-94ED-48BA5310249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12843</TotalTime>
  <Words>65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Esencial</vt:lpstr>
      <vt:lpstr>PowerPoint Presentation</vt:lpstr>
      <vt:lpstr>OBJECTIVES OF THE SESSION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Clara</dc:creator>
  <cp:lastModifiedBy>Anna Sagrista</cp:lastModifiedBy>
  <cp:revision>512</cp:revision>
  <cp:lastPrinted>2015-12-07T15:49:17Z</cp:lastPrinted>
  <dcterms:created xsi:type="dcterms:W3CDTF">1601-01-01T00:00:00Z</dcterms:created>
  <dcterms:modified xsi:type="dcterms:W3CDTF">2019-12-10T12:13:19Z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0x0101001FAC9FA251BCA643A41D5B3A7221CA66</vt:lpwstr>
  </property>
  <property fmtid="{D5CDD505-2E9C-101B-9397-08002B2CF9AE}" pid="3" name="_dlc_DocIdItemGuid">
    <vt:lpwstr>50383fa1-1055-42ae-832d-e59ff2bf381e</vt:lpwstr>
  </property>
</Properties>
</file>