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5"/>
  </p:sldMasterIdLst>
  <p:notesMasterIdLst>
    <p:notesMasterId r:id="rId11"/>
  </p:notesMasterIdLst>
  <p:handoutMasterIdLst>
    <p:handoutMasterId r:id="rId12"/>
  </p:handoutMasterIdLst>
  <p:sldIdLst>
    <p:sldId id="271" r:id="rId6"/>
    <p:sldId id="298" r:id="rId7"/>
    <p:sldId id="320" r:id="rId8"/>
    <p:sldId id="323" r:id="rId9"/>
    <p:sldId id="322" r:id="rId10"/>
  </p:sldIdLst>
  <p:sldSz cx="9144000" cy="6858000" type="screen4x3"/>
  <p:notesSz cx="6669088" cy="9926638"/>
  <p:custDataLst>
    <p:tags r:id="rId13"/>
  </p:custDataLst>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400"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OELIA GARCIA" initials="NG" lastIdx="8" clrIdx="0"/>
  <p:cmAuthor id="1" name="Nuria Salse Ubach"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365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604FD3-82D4-43BA-BF75-4200C13C22F1}" v="21" dt="2021-03-24T14:14:53.530"/>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95" autoAdjust="0"/>
    <p:restoredTop sz="40893" autoAdjust="0"/>
  </p:normalViewPr>
  <p:slideViewPr>
    <p:cSldViewPr>
      <p:cViewPr varScale="1">
        <p:scale>
          <a:sx n="43" d="100"/>
          <a:sy n="43" d="100"/>
        </p:scale>
        <p:origin x="2610" y="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ags" Target="tags/tag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6/11/relationships/changesInfo" Target="changesInfos/changesInfo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irrily de Polnay" userId="c9a990e2-707a-4be5-8dbe-e6c8a4b6671c" providerId="ADAL" clId="{8B604FD3-82D4-43BA-BF75-4200C13C22F1}"/>
    <pc:docChg chg="addSld delSld modSld">
      <pc:chgData name="Kirrily de Polnay" userId="c9a990e2-707a-4be5-8dbe-e6c8a4b6671c" providerId="ADAL" clId="{8B604FD3-82D4-43BA-BF75-4200C13C22F1}" dt="2021-03-24T14:14:57.905" v="87" actId="2696"/>
      <pc:docMkLst>
        <pc:docMk/>
      </pc:docMkLst>
      <pc:sldChg chg="addSp modSp">
        <pc:chgData name="Kirrily de Polnay" userId="c9a990e2-707a-4be5-8dbe-e6c8a4b6671c" providerId="ADAL" clId="{8B604FD3-82D4-43BA-BF75-4200C13C22F1}" dt="2021-03-24T14:08:26.073" v="22" actId="20577"/>
        <pc:sldMkLst>
          <pc:docMk/>
          <pc:sldMk cId="0" sldId="271"/>
        </pc:sldMkLst>
        <pc:spChg chg="mod">
          <ac:chgData name="Kirrily de Polnay" userId="c9a990e2-707a-4be5-8dbe-e6c8a4b6671c" providerId="ADAL" clId="{8B604FD3-82D4-43BA-BF75-4200C13C22F1}" dt="2021-03-24T14:08:26.073" v="22" actId="20577"/>
          <ac:spMkLst>
            <pc:docMk/>
            <pc:sldMk cId="0" sldId="271"/>
            <ac:spMk id="3" creationId="{00000000-0000-0000-0000-000000000000}"/>
          </ac:spMkLst>
        </pc:spChg>
        <pc:picChg chg="add mod">
          <ac:chgData name="Kirrily de Polnay" userId="c9a990e2-707a-4be5-8dbe-e6c8a4b6671c" providerId="ADAL" clId="{8B604FD3-82D4-43BA-BF75-4200C13C22F1}" dt="2021-03-24T14:08:11.738" v="7" actId="1076"/>
          <ac:picMkLst>
            <pc:docMk/>
            <pc:sldMk cId="0" sldId="271"/>
            <ac:picMk id="4" creationId="{42D4B9A5-A2BD-4DB4-ADB9-E40EB5AF4B48}"/>
          </ac:picMkLst>
        </pc:picChg>
        <pc:picChg chg="add mod">
          <ac:chgData name="Kirrily de Polnay" userId="c9a990e2-707a-4be5-8dbe-e6c8a4b6671c" providerId="ADAL" clId="{8B604FD3-82D4-43BA-BF75-4200C13C22F1}" dt="2021-03-24T14:08:17.661" v="10" actId="1076"/>
          <ac:picMkLst>
            <pc:docMk/>
            <pc:sldMk cId="0" sldId="271"/>
            <ac:picMk id="6" creationId="{B853E2B9-F6AE-40FB-A52F-397E9238C7ED}"/>
          </ac:picMkLst>
        </pc:picChg>
      </pc:sldChg>
      <pc:sldChg chg="modSp">
        <pc:chgData name="Kirrily de Polnay" userId="c9a990e2-707a-4be5-8dbe-e6c8a4b6671c" providerId="ADAL" clId="{8B604FD3-82D4-43BA-BF75-4200C13C22F1}" dt="2021-03-24T14:10:39.069" v="44" actId="20577"/>
        <pc:sldMkLst>
          <pc:docMk/>
          <pc:sldMk cId="1544411398" sldId="298"/>
        </pc:sldMkLst>
        <pc:spChg chg="mod">
          <ac:chgData name="Kirrily de Polnay" userId="c9a990e2-707a-4be5-8dbe-e6c8a4b6671c" providerId="ADAL" clId="{8B604FD3-82D4-43BA-BF75-4200C13C22F1}" dt="2021-03-24T14:10:39.069" v="44" actId="20577"/>
          <ac:spMkLst>
            <pc:docMk/>
            <pc:sldMk cId="1544411398" sldId="298"/>
            <ac:spMk id="7" creationId="{00000000-0000-0000-0000-000000000000}"/>
          </ac:spMkLst>
        </pc:spChg>
      </pc:sldChg>
      <pc:sldChg chg="addSp delSp modSp">
        <pc:chgData name="Kirrily de Polnay" userId="c9a990e2-707a-4be5-8dbe-e6c8a4b6671c" providerId="ADAL" clId="{8B604FD3-82D4-43BA-BF75-4200C13C22F1}" dt="2021-03-24T14:14:31.240" v="83" actId="208"/>
        <pc:sldMkLst>
          <pc:docMk/>
          <pc:sldMk cId="1151320006" sldId="304"/>
        </pc:sldMkLst>
        <pc:graphicFrameChg chg="del">
          <ac:chgData name="Kirrily de Polnay" userId="c9a990e2-707a-4be5-8dbe-e6c8a4b6671c" providerId="ADAL" clId="{8B604FD3-82D4-43BA-BF75-4200C13C22F1}" dt="2021-03-24T14:13:24.806" v="76"/>
          <ac:graphicFrameMkLst>
            <pc:docMk/>
            <pc:sldMk cId="1151320006" sldId="304"/>
            <ac:graphicFrameMk id="6" creationId="{00000000-0000-0000-0000-000000000000}"/>
          </ac:graphicFrameMkLst>
        </pc:graphicFrameChg>
        <pc:picChg chg="add mod modCrop">
          <ac:chgData name="Kirrily de Polnay" userId="c9a990e2-707a-4be5-8dbe-e6c8a4b6671c" providerId="ADAL" clId="{8B604FD3-82D4-43BA-BF75-4200C13C22F1}" dt="2021-03-24T14:14:31.240" v="83" actId="208"/>
          <ac:picMkLst>
            <pc:docMk/>
            <pc:sldMk cId="1151320006" sldId="304"/>
            <ac:picMk id="4" creationId="{3534902A-963C-42C0-94A3-9BE0A956E729}"/>
          </ac:picMkLst>
        </pc:picChg>
      </pc:sldChg>
      <pc:sldChg chg="addSp delSp modSp">
        <pc:chgData name="Kirrily de Polnay" userId="c9a990e2-707a-4be5-8dbe-e6c8a4b6671c" providerId="ADAL" clId="{8B604FD3-82D4-43BA-BF75-4200C13C22F1}" dt="2021-03-24T14:13:15.898" v="75" actId="1076"/>
        <pc:sldMkLst>
          <pc:docMk/>
          <pc:sldMk cId="167753452" sldId="320"/>
        </pc:sldMkLst>
        <pc:spChg chg="mod">
          <ac:chgData name="Kirrily de Polnay" userId="c9a990e2-707a-4be5-8dbe-e6c8a4b6671c" providerId="ADAL" clId="{8B604FD3-82D4-43BA-BF75-4200C13C22F1}" dt="2021-03-24T14:13:09.809" v="74" actId="1076"/>
          <ac:spMkLst>
            <pc:docMk/>
            <pc:sldMk cId="167753452" sldId="320"/>
            <ac:spMk id="7170" creationId="{00000000-0000-0000-0000-000000000000}"/>
          </ac:spMkLst>
        </pc:spChg>
        <pc:spChg chg="mod">
          <ac:chgData name="Kirrily de Polnay" userId="c9a990e2-707a-4be5-8dbe-e6c8a4b6671c" providerId="ADAL" clId="{8B604FD3-82D4-43BA-BF75-4200C13C22F1}" dt="2021-03-24T14:13:15.898" v="75" actId="1076"/>
          <ac:spMkLst>
            <pc:docMk/>
            <pc:sldMk cId="167753452" sldId="320"/>
            <ac:spMk id="7171" creationId="{00000000-0000-0000-0000-000000000000}"/>
          </ac:spMkLst>
        </pc:spChg>
        <pc:graphicFrameChg chg="add del">
          <ac:chgData name="Kirrily de Polnay" userId="c9a990e2-707a-4be5-8dbe-e6c8a4b6671c" providerId="ADAL" clId="{8B604FD3-82D4-43BA-BF75-4200C13C22F1}" dt="2021-03-24T14:11:14.121" v="48"/>
          <ac:graphicFrameMkLst>
            <pc:docMk/>
            <pc:sldMk cId="167753452" sldId="320"/>
            <ac:graphicFrameMk id="2" creationId="{A328BCC8-A602-4F44-809A-5417687460BB}"/>
          </ac:graphicFrameMkLst>
        </pc:graphicFrameChg>
        <pc:graphicFrameChg chg="add mod modGraphic">
          <ac:chgData name="Kirrily de Polnay" userId="c9a990e2-707a-4be5-8dbe-e6c8a4b6671c" providerId="ADAL" clId="{8B604FD3-82D4-43BA-BF75-4200C13C22F1}" dt="2021-03-24T14:13:06.627" v="73" actId="1076"/>
          <ac:graphicFrameMkLst>
            <pc:docMk/>
            <pc:sldMk cId="167753452" sldId="320"/>
            <ac:graphicFrameMk id="3" creationId="{B44CA4F1-5296-4945-8FB0-AEE6CECDFB7D}"/>
          </ac:graphicFrameMkLst>
        </pc:graphicFrameChg>
      </pc:sldChg>
      <pc:sldChg chg="delSp del modAnim">
        <pc:chgData name="Kirrily de Polnay" userId="c9a990e2-707a-4be5-8dbe-e6c8a4b6671c" providerId="ADAL" clId="{8B604FD3-82D4-43BA-BF75-4200C13C22F1}" dt="2021-03-24T14:14:57.905" v="87" actId="2696"/>
        <pc:sldMkLst>
          <pc:docMk/>
          <pc:sldMk cId="1979435967" sldId="321"/>
        </pc:sldMkLst>
        <pc:spChg chg="del">
          <ac:chgData name="Kirrily de Polnay" userId="c9a990e2-707a-4be5-8dbe-e6c8a4b6671c" providerId="ADAL" clId="{8B604FD3-82D4-43BA-BF75-4200C13C22F1}" dt="2021-03-24T14:14:50.406" v="85"/>
          <ac:spMkLst>
            <pc:docMk/>
            <pc:sldMk cId="1979435967" sldId="321"/>
            <ac:spMk id="2" creationId="{00000000-0000-0000-0000-000000000000}"/>
          </ac:spMkLst>
        </pc:spChg>
      </pc:sldChg>
      <pc:sldChg chg="addSp add modAnim">
        <pc:chgData name="Kirrily de Polnay" userId="c9a990e2-707a-4be5-8dbe-e6c8a4b6671c" providerId="ADAL" clId="{8B604FD3-82D4-43BA-BF75-4200C13C22F1}" dt="2021-03-24T14:14:53.530" v="86"/>
        <pc:sldMkLst>
          <pc:docMk/>
          <pc:sldMk cId="1814510579" sldId="322"/>
        </pc:sldMkLst>
        <pc:spChg chg="add">
          <ac:chgData name="Kirrily de Polnay" userId="c9a990e2-707a-4be5-8dbe-e6c8a4b6671c" providerId="ADAL" clId="{8B604FD3-82D4-43BA-BF75-4200C13C22F1}" dt="2021-03-24T14:14:53.530" v="86"/>
          <ac:spMkLst>
            <pc:docMk/>
            <pc:sldMk cId="1814510579" sldId="322"/>
            <ac:spMk id="6" creationId="{834E271A-502A-408B-84F6-D3D47828720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 y="1"/>
            <a:ext cx="2890665"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56" tIns="45528" rIns="91056" bIns="45528" numCol="1" anchor="t" anchorCtr="0" compatLnSpc="1">
            <a:prstTxWarp prst="textNoShape">
              <a:avLst/>
            </a:prstTxWarp>
          </a:bodyPr>
          <a:lstStyle>
            <a:lvl1pPr>
              <a:defRPr sz="1200"/>
            </a:lvl1pPr>
          </a:lstStyle>
          <a:p>
            <a:pPr>
              <a:defRPr/>
            </a:pPr>
            <a:endParaRPr lang="fr-FR" altLang="en-US" dirty="0"/>
          </a:p>
        </p:txBody>
      </p:sp>
      <p:sp>
        <p:nvSpPr>
          <p:cNvPr id="7171" name="Rectangle 3"/>
          <p:cNvSpPr>
            <a:spLocks noGrp="1" noChangeArrowheads="1"/>
          </p:cNvSpPr>
          <p:nvPr>
            <p:ph type="dt" sz="quarter" idx="1"/>
          </p:nvPr>
        </p:nvSpPr>
        <p:spPr bwMode="auto">
          <a:xfrm>
            <a:off x="3776867" y="1"/>
            <a:ext cx="2890665"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56" tIns="45528" rIns="91056" bIns="45528" numCol="1" anchor="t" anchorCtr="0" compatLnSpc="1">
            <a:prstTxWarp prst="textNoShape">
              <a:avLst/>
            </a:prstTxWarp>
          </a:bodyPr>
          <a:lstStyle>
            <a:lvl1pPr algn="r">
              <a:defRPr sz="1200"/>
            </a:lvl1pPr>
          </a:lstStyle>
          <a:p>
            <a:pPr>
              <a:defRPr/>
            </a:pPr>
            <a:endParaRPr lang="fr-FR" altLang="en-US" dirty="0"/>
          </a:p>
        </p:txBody>
      </p:sp>
      <p:sp>
        <p:nvSpPr>
          <p:cNvPr id="7172" name="Rectangle 4"/>
          <p:cNvSpPr>
            <a:spLocks noGrp="1" noChangeArrowheads="1"/>
          </p:cNvSpPr>
          <p:nvPr>
            <p:ph type="ftr" sz="quarter" idx="2"/>
          </p:nvPr>
        </p:nvSpPr>
        <p:spPr bwMode="auto">
          <a:xfrm>
            <a:off x="1" y="9428711"/>
            <a:ext cx="2890665"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56" tIns="45528" rIns="91056" bIns="45528" numCol="1" anchor="b" anchorCtr="0" compatLnSpc="1">
            <a:prstTxWarp prst="textNoShape">
              <a:avLst/>
            </a:prstTxWarp>
          </a:bodyPr>
          <a:lstStyle>
            <a:lvl1pPr>
              <a:defRPr sz="1200"/>
            </a:lvl1pPr>
          </a:lstStyle>
          <a:p>
            <a:pPr>
              <a:defRPr/>
            </a:pPr>
            <a:endParaRPr lang="fr-FR" altLang="en-US" dirty="0"/>
          </a:p>
        </p:txBody>
      </p:sp>
      <p:sp>
        <p:nvSpPr>
          <p:cNvPr id="7173" name="Rectangle 5"/>
          <p:cNvSpPr>
            <a:spLocks noGrp="1" noChangeArrowheads="1"/>
          </p:cNvSpPr>
          <p:nvPr>
            <p:ph type="sldNum" sz="quarter" idx="3"/>
          </p:nvPr>
        </p:nvSpPr>
        <p:spPr bwMode="auto">
          <a:xfrm>
            <a:off x="3776867" y="9428711"/>
            <a:ext cx="2890665"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56" tIns="45528" rIns="91056" bIns="45528" numCol="1" anchor="b" anchorCtr="0" compatLnSpc="1">
            <a:prstTxWarp prst="textNoShape">
              <a:avLst/>
            </a:prstTxWarp>
          </a:bodyPr>
          <a:lstStyle>
            <a:lvl1pPr algn="r">
              <a:defRPr sz="1200"/>
            </a:lvl1pPr>
          </a:lstStyle>
          <a:p>
            <a:pPr>
              <a:defRPr/>
            </a:pPr>
            <a:fld id="{F2766D0F-7598-4FB6-BA81-15D54F851E38}" type="slidenum">
              <a:rPr lang="fr-FR" altLang="en-US"/>
              <a:pPr>
                <a:defRPr/>
              </a:pPr>
              <a:t>‹Nº›</a:t>
            </a:fld>
            <a:endParaRPr lang="fr-FR" altLang="en-US" dirty="0"/>
          </a:p>
        </p:txBody>
      </p:sp>
    </p:spTree>
    <p:extLst>
      <p:ext uri="{BB962C8B-B14F-4D97-AF65-F5344CB8AC3E}">
        <p14:creationId xmlns:p14="http://schemas.microsoft.com/office/powerpoint/2010/main" val="21574306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890665" cy="496332"/>
          </a:xfrm>
          <a:prstGeom prst="rect">
            <a:avLst/>
          </a:prstGeom>
        </p:spPr>
        <p:txBody>
          <a:bodyPr vert="horz" lIns="91056" tIns="45528" rIns="91056" bIns="45528" rtlCol="0"/>
          <a:lstStyle>
            <a:lvl1pPr algn="l">
              <a:defRPr sz="1200"/>
            </a:lvl1pPr>
          </a:lstStyle>
          <a:p>
            <a:pPr>
              <a:defRPr/>
            </a:pPr>
            <a:endParaRPr lang="en-GB" dirty="0"/>
          </a:p>
        </p:txBody>
      </p:sp>
      <p:sp>
        <p:nvSpPr>
          <p:cNvPr id="3" name="2 Marcador de fecha"/>
          <p:cNvSpPr>
            <a:spLocks noGrp="1"/>
          </p:cNvSpPr>
          <p:nvPr>
            <p:ph type="dt" idx="1"/>
          </p:nvPr>
        </p:nvSpPr>
        <p:spPr>
          <a:xfrm>
            <a:off x="3776867" y="1"/>
            <a:ext cx="2890665" cy="496332"/>
          </a:xfrm>
          <a:prstGeom prst="rect">
            <a:avLst/>
          </a:prstGeom>
        </p:spPr>
        <p:txBody>
          <a:bodyPr vert="horz" lIns="91056" tIns="45528" rIns="91056" bIns="45528" rtlCol="0"/>
          <a:lstStyle>
            <a:lvl1pPr algn="r">
              <a:defRPr sz="1200"/>
            </a:lvl1pPr>
          </a:lstStyle>
          <a:p>
            <a:pPr>
              <a:defRPr/>
            </a:pPr>
            <a:fld id="{732A532D-BE86-4EF3-949D-A5E1F6C17B53}" type="datetimeFigureOut">
              <a:rPr lang="en-GB"/>
              <a:pPr>
                <a:defRPr/>
              </a:pPr>
              <a:t>04/05/2021</a:t>
            </a:fld>
            <a:endParaRPr lang="en-GB" dirty="0"/>
          </a:p>
        </p:txBody>
      </p:sp>
      <p:sp>
        <p:nvSpPr>
          <p:cNvPr id="4" name="3 Marcador de imagen de diapositiva"/>
          <p:cNvSpPr>
            <a:spLocks noGrp="1" noRot="1" noChangeAspect="1"/>
          </p:cNvSpPr>
          <p:nvPr>
            <p:ph type="sldImg" idx="2"/>
          </p:nvPr>
        </p:nvSpPr>
        <p:spPr>
          <a:xfrm>
            <a:off x="854075" y="746125"/>
            <a:ext cx="4960938" cy="3721100"/>
          </a:xfrm>
          <a:prstGeom prst="rect">
            <a:avLst/>
          </a:prstGeom>
          <a:noFill/>
          <a:ln w="12700">
            <a:solidFill>
              <a:prstClr val="black"/>
            </a:solidFill>
          </a:ln>
        </p:spPr>
        <p:txBody>
          <a:bodyPr vert="horz" lIns="91056" tIns="45528" rIns="91056" bIns="45528" rtlCol="0" anchor="ctr"/>
          <a:lstStyle/>
          <a:p>
            <a:pPr lvl="0"/>
            <a:endParaRPr lang="en-GB" noProof="0" dirty="0"/>
          </a:p>
        </p:txBody>
      </p:sp>
      <p:sp>
        <p:nvSpPr>
          <p:cNvPr id="5" name="4 Marcador de notas"/>
          <p:cNvSpPr>
            <a:spLocks noGrp="1"/>
          </p:cNvSpPr>
          <p:nvPr>
            <p:ph type="body" sz="quarter" idx="3"/>
          </p:nvPr>
        </p:nvSpPr>
        <p:spPr>
          <a:xfrm>
            <a:off x="666597" y="4715951"/>
            <a:ext cx="5335894" cy="4466986"/>
          </a:xfrm>
          <a:prstGeom prst="rect">
            <a:avLst/>
          </a:prstGeom>
        </p:spPr>
        <p:txBody>
          <a:bodyPr vert="horz" lIns="91056" tIns="45528" rIns="91056" bIns="45528" rtlCol="0"/>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endParaRPr lang="en-GB" noProof="0"/>
          </a:p>
        </p:txBody>
      </p:sp>
      <p:sp>
        <p:nvSpPr>
          <p:cNvPr id="6" name="5 Marcador de pie de página"/>
          <p:cNvSpPr>
            <a:spLocks noGrp="1"/>
          </p:cNvSpPr>
          <p:nvPr>
            <p:ph type="ftr" sz="quarter" idx="4"/>
          </p:nvPr>
        </p:nvSpPr>
        <p:spPr>
          <a:xfrm>
            <a:off x="1" y="9428711"/>
            <a:ext cx="2890665" cy="496332"/>
          </a:xfrm>
          <a:prstGeom prst="rect">
            <a:avLst/>
          </a:prstGeom>
        </p:spPr>
        <p:txBody>
          <a:bodyPr vert="horz" lIns="91056" tIns="45528" rIns="91056" bIns="45528" rtlCol="0" anchor="b"/>
          <a:lstStyle>
            <a:lvl1pPr algn="l">
              <a:defRPr sz="1200"/>
            </a:lvl1pPr>
          </a:lstStyle>
          <a:p>
            <a:pPr>
              <a:defRPr/>
            </a:pPr>
            <a:endParaRPr lang="en-GB" dirty="0"/>
          </a:p>
        </p:txBody>
      </p:sp>
      <p:sp>
        <p:nvSpPr>
          <p:cNvPr id="7" name="6 Marcador de número de diapositiva"/>
          <p:cNvSpPr>
            <a:spLocks noGrp="1"/>
          </p:cNvSpPr>
          <p:nvPr>
            <p:ph type="sldNum" sz="quarter" idx="5"/>
          </p:nvPr>
        </p:nvSpPr>
        <p:spPr>
          <a:xfrm>
            <a:off x="3776867" y="9428711"/>
            <a:ext cx="2890665" cy="496332"/>
          </a:xfrm>
          <a:prstGeom prst="rect">
            <a:avLst/>
          </a:prstGeom>
        </p:spPr>
        <p:txBody>
          <a:bodyPr vert="horz" lIns="91056" tIns="45528" rIns="91056" bIns="45528" rtlCol="0" anchor="b"/>
          <a:lstStyle>
            <a:lvl1pPr algn="r">
              <a:defRPr sz="1200"/>
            </a:lvl1pPr>
          </a:lstStyle>
          <a:p>
            <a:pPr>
              <a:defRPr/>
            </a:pPr>
            <a:fld id="{F4AF3DB9-2449-4BCA-88F5-E8F64861DAF3}" type="slidenum">
              <a:rPr lang="en-GB"/>
              <a:pPr>
                <a:defRPr/>
              </a:pPr>
              <a:t>‹Nº›</a:t>
            </a:fld>
            <a:endParaRPr lang="en-GB" dirty="0"/>
          </a:p>
        </p:txBody>
      </p:sp>
    </p:spTree>
    <p:extLst>
      <p:ext uri="{BB962C8B-B14F-4D97-AF65-F5344CB8AC3E}">
        <p14:creationId xmlns:p14="http://schemas.microsoft.com/office/powerpoint/2010/main" val="42458953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GB" dirty="0"/>
          </a:p>
        </p:txBody>
      </p:sp>
      <p:sp>
        <p:nvSpPr>
          <p:cNvPr id="4" name="3 Marcador de número de diapositiva"/>
          <p:cNvSpPr>
            <a:spLocks noGrp="1"/>
          </p:cNvSpPr>
          <p:nvPr>
            <p:ph type="sldNum" sz="quarter" idx="10"/>
          </p:nvPr>
        </p:nvSpPr>
        <p:spPr/>
        <p:txBody>
          <a:bodyPr/>
          <a:lstStyle/>
          <a:p>
            <a:pPr algn="l" rtl="0">
              <a:defRPr/>
            </a:pPr>
            <a:fld id="{F4AF3DB9-2449-4BCA-88F5-E8F64861DAF3}" type="slidenum">
              <a:rPr/>
              <a:pPr>
                <a:defRPr/>
              </a:pPr>
              <a:t>1</a:t>
            </a:fld>
            <a:endParaRPr lang="en-GB" dirty="0"/>
          </a:p>
        </p:txBody>
      </p:sp>
    </p:spTree>
    <p:extLst>
      <p:ext uri="{BB962C8B-B14F-4D97-AF65-F5344CB8AC3E}">
        <p14:creationId xmlns:p14="http://schemas.microsoft.com/office/powerpoint/2010/main" val="30320693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5962EDF-7A51-49EB-8685-21CC651E7E39}" type="slidenum">
              <a:rPr lang="fr-FR" smtClean="0"/>
              <a:pPr/>
              <a:t>2</a:t>
            </a:fld>
            <a:endParaRPr lang="fr-FR"/>
          </a:p>
        </p:txBody>
      </p:sp>
    </p:spTree>
    <p:extLst>
      <p:ext uri="{BB962C8B-B14F-4D97-AF65-F5344CB8AC3E}">
        <p14:creationId xmlns:p14="http://schemas.microsoft.com/office/powerpoint/2010/main" val="2875248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36"/>
          <p:cNvSpPr>
            <a:spLocks noGrp="1" noChangeArrowheads="1"/>
          </p:cNvSpPr>
          <p:nvPr>
            <p:ph type="sldNum" sz="quarter"/>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9pPr>
          </a:lstStyle>
          <a:p>
            <a:pPr eaLnBrk="1"/>
            <a:fld id="{C1E1516D-7105-634C-8176-A55075641D80}" type="slidenum">
              <a:rPr lang="en-US" altLang="en-US">
                <a:solidFill>
                  <a:srgbClr val="000000"/>
                </a:solidFill>
                <a:latin typeface="Times New Roman" charset="0"/>
              </a:rPr>
              <a:pPr eaLnBrk="1"/>
              <a:t>3</a:t>
            </a:fld>
            <a:endParaRPr lang="en-US" altLang="en-US">
              <a:solidFill>
                <a:srgbClr val="000000"/>
              </a:solidFill>
              <a:latin typeface="Times New Roman" charset="0"/>
            </a:endParaRPr>
          </a:p>
        </p:txBody>
      </p:sp>
      <p:sp>
        <p:nvSpPr>
          <p:cNvPr id="26627" name="Text Box 1"/>
          <p:cNvSpPr txBox="1">
            <a:spLocks noChangeArrowheads="1"/>
          </p:cNvSpPr>
          <p:nvPr/>
        </p:nvSpPr>
        <p:spPr bwMode="auto">
          <a:xfrm>
            <a:off x="4278313" y="10155238"/>
            <a:ext cx="3246437" cy="500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9pPr>
          </a:lstStyle>
          <a:p>
            <a:pPr algn="r" eaLnBrk="1">
              <a:lnSpc>
                <a:spcPct val="95000"/>
              </a:lnSpc>
              <a:buClrTx/>
              <a:buFontTx/>
              <a:buNone/>
            </a:pPr>
            <a:fld id="{249E57CC-45D7-4241-BF95-F50B228194C7}" type="slidenum">
              <a:rPr lang="en-US" altLang="en-US" sz="1400">
                <a:solidFill>
                  <a:srgbClr val="000000"/>
                </a:solidFill>
                <a:latin typeface="Times New Roman" charset="0"/>
              </a:rPr>
              <a:pPr algn="r" eaLnBrk="1">
                <a:lnSpc>
                  <a:spcPct val="95000"/>
                </a:lnSpc>
                <a:buClrTx/>
                <a:buFontTx/>
                <a:buNone/>
              </a:pPr>
              <a:t>3</a:t>
            </a:fld>
            <a:endParaRPr lang="en-US" altLang="en-US" sz="1400">
              <a:solidFill>
                <a:srgbClr val="000000"/>
              </a:solidFill>
              <a:latin typeface="Times New Roman" charset="0"/>
            </a:endParaRPr>
          </a:p>
        </p:txBody>
      </p:sp>
      <p:sp>
        <p:nvSpPr>
          <p:cNvPr id="26628" name="Text Box 2"/>
          <p:cNvSpPr txBox="1">
            <a:spLocks noChangeArrowheads="1"/>
          </p:cNvSpPr>
          <p:nvPr/>
        </p:nvSpPr>
        <p:spPr bwMode="auto">
          <a:xfrm>
            <a:off x="4278313" y="10155238"/>
            <a:ext cx="3255962" cy="509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9pPr>
          </a:lstStyle>
          <a:p>
            <a:pPr algn="r" eaLnBrk="1">
              <a:lnSpc>
                <a:spcPct val="95000"/>
              </a:lnSpc>
              <a:buClrTx/>
              <a:buFontTx/>
              <a:buNone/>
            </a:pPr>
            <a:fld id="{B23C9765-C141-3E48-ACBC-0934E316C4B8}" type="slidenum">
              <a:rPr lang="en-US" altLang="en-US" sz="1400">
                <a:solidFill>
                  <a:srgbClr val="000000"/>
                </a:solidFill>
                <a:latin typeface="Times New Roman" charset="0"/>
              </a:rPr>
              <a:pPr algn="r" eaLnBrk="1">
                <a:lnSpc>
                  <a:spcPct val="95000"/>
                </a:lnSpc>
                <a:buClrTx/>
                <a:buFontTx/>
                <a:buNone/>
              </a:pPr>
              <a:t>3</a:t>
            </a:fld>
            <a:endParaRPr lang="en-US" altLang="en-US" sz="1400">
              <a:solidFill>
                <a:srgbClr val="000000"/>
              </a:solidFill>
              <a:latin typeface="Times New Roman" charset="0"/>
            </a:endParaRPr>
          </a:p>
        </p:txBody>
      </p:sp>
      <p:sp>
        <p:nvSpPr>
          <p:cNvPr id="26629" name="Text Box 3"/>
          <p:cNvSpPr txBox="1">
            <a:spLocks noChangeArrowheads="1"/>
          </p:cNvSpPr>
          <p:nvPr/>
        </p:nvSpPr>
        <p:spPr bwMode="auto">
          <a:xfrm>
            <a:off x="4278313" y="10155238"/>
            <a:ext cx="3259137" cy="512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9pPr>
          </a:lstStyle>
          <a:p>
            <a:pPr algn="r" eaLnBrk="1">
              <a:lnSpc>
                <a:spcPct val="95000"/>
              </a:lnSpc>
              <a:buClrTx/>
              <a:buFontTx/>
              <a:buNone/>
            </a:pPr>
            <a:fld id="{87A2EDD5-D0B3-DD4B-9FFE-E401EF7FB6E3}" type="slidenum">
              <a:rPr lang="en-US" altLang="en-US" sz="1400">
                <a:solidFill>
                  <a:srgbClr val="000000"/>
                </a:solidFill>
                <a:latin typeface="Times New Roman" charset="0"/>
              </a:rPr>
              <a:pPr algn="r" eaLnBrk="1">
                <a:lnSpc>
                  <a:spcPct val="95000"/>
                </a:lnSpc>
                <a:buClrTx/>
                <a:buFontTx/>
                <a:buNone/>
              </a:pPr>
              <a:t>3</a:t>
            </a:fld>
            <a:endParaRPr lang="en-US" altLang="en-US" sz="1400">
              <a:solidFill>
                <a:srgbClr val="000000"/>
              </a:solidFill>
              <a:latin typeface="Times New Roman" charset="0"/>
            </a:endParaRPr>
          </a:p>
        </p:txBody>
      </p:sp>
      <p:sp>
        <p:nvSpPr>
          <p:cNvPr id="26630" name="Rectangle 4"/>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6631" name="Rectangle 5"/>
          <p:cNvSpPr>
            <a:spLocks noGrp="1" noChangeArrowheads="1"/>
          </p:cNvSpPr>
          <p:nvPr>
            <p:ph type="body" idx="1"/>
          </p:nvPr>
        </p:nvSpPr>
        <p:spPr>
          <a:xfrm>
            <a:off x="755650" y="5078413"/>
            <a:ext cx="6048375" cy="4811712"/>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FAA26D3D-D897-4be2-8F04-BA451C77F1D7}">
              <ma14:placeholderFlag xmlns="" xmlns:ma14="http://schemas.microsoft.com/office/mac/drawingml/2011/main" val="1"/>
            </a:ext>
          </a:extLst>
        </p:spPr>
        <p:txBody>
          <a:bodyPr wrap="none" anchor="ctr"/>
          <a:lstStyle/>
          <a:p>
            <a:endParaRPr lang="en-US" altLang="en-US">
              <a:latin typeface="Times New Roman" charset="0"/>
            </a:endParaRPr>
          </a:p>
        </p:txBody>
      </p:sp>
    </p:spTree>
    <p:extLst>
      <p:ext uri="{BB962C8B-B14F-4D97-AF65-F5344CB8AC3E}">
        <p14:creationId xmlns:p14="http://schemas.microsoft.com/office/powerpoint/2010/main" val="19337229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Nutritional treatment in a nutrition programme is composed of </a:t>
            </a:r>
            <a:r>
              <a:rPr lang="en-GB" sz="1200" b="1" kern="1200" dirty="0">
                <a:solidFill>
                  <a:schemeClr val="tx1"/>
                </a:solidFill>
                <a:effectLst/>
                <a:latin typeface="+mn-lt"/>
                <a:ea typeface="+mn-ea"/>
                <a:cs typeface="+mn-cs"/>
              </a:rPr>
              <a:t>3 phases: Phase 1, Transition phase and Phase 2.</a:t>
            </a:r>
            <a:r>
              <a:rPr lang="en-GB" sz="1200" kern="1200" dirty="0">
                <a:solidFill>
                  <a:schemeClr val="tx1"/>
                </a:solidFill>
                <a:effectLst/>
                <a:latin typeface="+mn-lt"/>
                <a:ea typeface="+mn-ea"/>
                <a:cs typeface="+mn-cs"/>
              </a:rPr>
              <a:t> For children under 6 months another specific stage is followed.</a:t>
            </a:r>
          </a:p>
          <a:p>
            <a:pPr marL="0" lvl="0" indent="0">
              <a:buFont typeface="Arial" panose="020B0604020202020204" pitchFamily="34" charset="0"/>
              <a:buNone/>
            </a:pPr>
            <a:endParaRPr lang="en-GB" sz="16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200" b="1" kern="1200" dirty="0">
                <a:solidFill>
                  <a:schemeClr val="tx1"/>
                </a:solidFill>
                <a:effectLst/>
                <a:latin typeface="+mn-lt"/>
                <a:ea typeface="+mn-ea"/>
                <a:cs typeface="+mn-cs"/>
              </a:rPr>
              <a:t>Phase 1 and Transition phase are delivered in ITFC and Phase 2 in ATFC </a:t>
            </a:r>
            <a:r>
              <a:rPr lang="en-GB" sz="1200" kern="1200" dirty="0">
                <a:solidFill>
                  <a:schemeClr val="tx1"/>
                </a:solidFill>
                <a:effectLst/>
                <a:latin typeface="+mn-lt"/>
                <a:ea typeface="+mn-ea"/>
                <a:cs typeface="+mn-cs"/>
              </a:rPr>
              <a:t>(except for rare cases where a child needs to start Phase 2 as an inpatient). </a:t>
            </a:r>
          </a:p>
          <a:p>
            <a:pPr marL="0" lvl="0" indent="0">
              <a:buFont typeface="Arial" panose="020B0604020202020204" pitchFamily="34" charset="0"/>
              <a:buNone/>
            </a:pPr>
            <a:endParaRPr lang="en-GB" sz="16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Each phase has a </a:t>
            </a:r>
            <a:r>
              <a:rPr lang="en-GB" sz="1200" b="1" kern="1200" dirty="0">
                <a:solidFill>
                  <a:schemeClr val="tx1"/>
                </a:solidFill>
                <a:effectLst/>
                <a:latin typeface="+mn-lt"/>
                <a:ea typeface="+mn-ea"/>
                <a:cs typeface="+mn-cs"/>
              </a:rPr>
              <a:t>specific objective, </a:t>
            </a:r>
            <a:r>
              <a:rPr lang="en-GB" sz="1200" kern="1200" dirty="0">
                <a:solidFill>
                  <a:schemeClr val="tx1"/>
                </a:solidFill>
                <a:effectLst/>
                <a:latin typeface="+mn-lt"/>
                <a:ea typeface="+mn-ea"/>
                <a:cs typeface="+mn-cs"/>
              </a:rPr>
              <a:t>specific nutrition products used, and specific activities that must accompany it (e.g. vaccination. The </a:t>
            </a:r>
            <a:r>
              <a:rPr lang="en-GB" sz="1200" b="1" kern="1200" dirty="0">
                <a:solidFill>
                  <a:schemeClr val="tx1"/>
                </a:solidFill>
                <a:effectLst/>
                <a:latin typeface="+mn-lt"/>
                <a:ea typeface="+mn-ea"/>
                <a:cs typeface="+mn-cs"/>
              </a:rPr>
              <a:t>length of stay</a:t>
            </a:r>
            <a:r>
              <a:rPr lang="en-GB" sz="1200" kern="1200" dirty="0">
                <a:solidFill>
                  <a:schemeClr val="tx1"/>
                </a:solidFill>
                <a:effectLst/>
                <a:latin typeface="+mn-lt"/>
                <a:ea typeface="+mn-ea"/>
                <a:cs typeface="+mn-cs"/>
              </a:rPr>
              <a:t> in each phase will vary according to the child’s condition and clinical evolution.</a:t>
            </a:r>
          </a:p>
          <a:p>
            <a:pPr marL="0" lvl="0" indent="0">
              <a:buFont typeface="Arial" panose="020B0604020202020204" pitchFamily="34" charset="0"/>
              <a:buNone/>
            </a:pPr>
            <a:endParaRPr lang="en-GB" sz="16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An ITFC should be organised so that it is very clear which patient is on which phase. This could be through different areas of the ward being assigned to each phase or if this is not feasible then each bed has a label on to show which phase the child is in.</a:t>
            </a:r>
          </a:p>
          <a:p>
            <a:pPr marL="0" lvl="0" indent="0">
              <a:buFont typeface="Arial" panose="020B0604020202020204" pitchFamily="34" charset="0"/>
              <a:buNone/>
            </a:pPr>
            <a:endParaRPr lang="en-GB" sz="16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In each ITFC, the decision to change children from one phase to another should be made by the clinical team including the  staff member who does the daily ward round (usually a doctor) in conjunction with the nutrition assistants and nurses who have first-hand knowledge of how the child has been feeding and any other issues the child/caretaker has that are not discovered in the ward round.</a:t>
            </a:r>
          </a:p>
          <a:p>
            <a:pPr marL="0" lvl="0" indent="0">
              <a:buFont typeface="Arial" panose="020B0604020202020204" pitchFamily="34" charset="0"/>
              <a:buNone/>
            </a:pPr>
            <a:endParaRPr lang="en-GB" sz="16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The </a:t>
            </a:r>
            <a:r>
              <a:rPr lang="en-GB" sz="1200" b="1" kern="1200" dirty="0">
                <a:solidFill>
                  <a:schemeClr val="tx1"/>
                </a:solidFill>
                <a:effectLst/>
                <a:latin typeface="+mn-lt"/>
                <a:ea typeface="+mn-ea"/>
                <a:cs typeface="+mn-cs"/>
              </a:rPr>
              <a:t>criteria to change phase</a:t>
            </a:r>
            <a:r>
              <a:rPr lang="en-GB" sz="1200" kern="1200" dirty="0">
                <a:solidFill>
                  <a:schemeClr val="tx1"/>
                </a:solidFill>
                <a:effectLst/>
                <a:latin typeface="+mn-lt"/>
                <a:ea typeface="+mn-ea"/>
                <a:cs typeface="+mn-cs"/>
              </a:rPr>
              <a:t> must be strictly followed. Make sure patients are not changed from one phase to another too quickly (or take too long to change).</a:t>
            </a:r>
          </a:p>
          <a:p>
            <a:pPr marL="0" lvl="0" indent="0">
              <a:buFont typeface="Arial" panose="020B0604020202020204" pitchFamily="34" charset="0"/>
              <a:buNone/>
            </a:pPr>
            <a:endParaRPr lang="en-GB" sz="1600" kern="1200" dirty="0">
              <a:solidFill>
                <a:schemeClr val="tx1"/>
              </a:solidFill>
              <a:effectLst/>
              <a:latin typeface="+mn-lt"/>
              <a:ea typeface="+mn-ea"/>
              <a:cs typeface="+mn-cs"/>
            </a:endParaRPr>
          </a:p>
          <a:p>
            <a:pPr lvl="1"/>
            <a:r>
              <a:rPr lang="en-GB" sz="1200" u="sng" kern="1200" dirty="0">
                <a:solidFill>
                  <a:schemeClr val="tx1"/>
                </a:solidFill>
                <a:effectLst/>
                <a:latin typeface="+mn-lt"/>
                <a:ea typeface="+mn-ea"/>
                <a:cs typeface="+mn-cs"/>
              </a:rPr>
              <a:t>→Criteria for changing from phase 1 to the transition phase </a:t>
            </a:r>
            <a:endParaRPr lang="en-GB" sz="1600" kern="1200" dirty="0">
              <a:solidFill>
                <a:schemeClr val="tx1"/>
              </a:solidFill>
              <a:effectLst/>
              <a:latin typeface="+mn-lt"/>
              <a:ea typeface="+mn-ea"/>
              <a:cs typeface="+mn-cs"/>
            </a:endParaRPr>
          </a:p>
          <a:p>
            <a:pPr marL="1085850" lvl="2" indent="-171450">
              <a:buFont typeface="Arial" panose="020B0604020202020204" pitchFamily="34" charset="0"/>
              <a:buChar char="•"/>
            </a:pPr>
            <a:r>
              <a:rPr lang="en-GB" sz="1200" kern="1200" dirty="0">
                <a:solidFill>
                  <a:schemeClr val="tx1"/>
                </a:solidFill>
                <a:effectLst/>
                <a:latin typeface="+mn-lt"/>
                <a:ea typeface="+mn-ea"/>
                <a:cs typeface="+mn-cs"/>
              </a:rPr>
              <a:t>Medical complications have been stabilised</a:t>
            </a:r>
          </a:p>
          <a:p>
            <a:pPr marL="914400" lvl="2" indent="0">
              <a:buFont typeface="Arial" panose="020B0604020202020204" pitchFamily="34" charset="0"/>
              <a:buNone/>
            </a:pPr>
            <a:endParaRPr lang="en-GB" sz="1600" kern="1200" dirty="0">
              <a:solidFill>
                <a:schemeClr val="tx1"/>
              </a:solidFill>
              <a:effectLst/>
              <a:latin typeface="+mn-lt"/>
              <a:ea typeface="+mn-ea"/>
              <a:cs typeface="+mn-cs"/>
            </a:endParaRPr>
          </a:p>
          <a:p>
            <a:pPr marL="171450" lvl="0" indent="-171450" hangingPunct="0">
              <a:buFont typeface="Arial" panose="020B0604020202020204" pitchFamily="34" charset="0"/>
              <a:buChar char="•"/>
            </a:pPr>
            <a:r>
              <a:rPr lang="en-GB" sz="1200" b="0" kern="1200" cap="small" dirty="0">
                <a:solidFill>
                  <a:schemeClr val="tx1"/>
                </a:solidFill>
                <a:effectLst/>
                <a:latin typeface="+mn-lt"/>
                <a:ea typeface="+mn-ea"/>
                <a:cs typeface="+mn-cs"/>
              </a:rPr>
              <a:t>Appetite has begun to return, and</a:t>
            </a:r>
          </a:p>
          <a:p>
            <a:pPr marL="0" lvl="0" indent="0" hangingPunct="0">
              <a:buFont typeface="Arial" panose="020B0604020202020204" pitchFamily="34" charset="0"/>
              <a:buNone/>
            </a:pPr>
            <a:endParaRPr lang="en-GB" sz="1200" b="1" kern="1200" cap="small" dirty="0">
              <a:solidFill>
                <a:schemeClr val="tx1"/>
              </a:solidFill>
              <a:effectLst/>
              <a:latin typeface="+mn-lt"/>
              <a:ea typeface="+mn-ea"/>
              <a:cs typeface="+mn-cs"/>
            </a:endParaRPr>
          </a:p>
          <a:p>
            <a:pPr marL="171450" lvl="0" indent="-171450" hangingPunct="0">
              <a:buFont typeface="Arial" panose="020B0604020202020204" pitchFamily="34" charset="0"/>
              <a:buChar char="•"/>
            </a:pPr>
            <a:r>
              <a:rPr lang="en-GB" sz="1200" b="0" kern="1200" cap="small" dirty="0">
                <a:solidFill>
                  <a:schemeClr val="tx1"/>
                </a:solidFill>
                <a:effectLst/>
                <a:latin typeface="+mn-lt"/>
                <a:ea typeface="+mn-ea"/>
                <a:cs typeface="+mn-cs"/>
              </a:rPr>
              <a:t>Oedema has reduced (can go to Transition phase if ++ oedema, but meeting the other above criteria).</a:t>
            </a:r>
            <a:endParaRPr lang="en-GB" sz="1200" b="1" kern="1200" cap="small" dirty="0">
              <a:solidFill>
                <a:schemeClr val="tx1"/>
              </a:solidFill>
              <a:effectLst/>
              <a:latin typeface="+mn-lt"/>
              <a:ea typeface="+mn-ea"/>
              <a:cs typeface="+mn-cs"/>
            </a:endParaRPr>
          </a:p>
          <a:p>
            <a:pPr hangingPunct="0"/>
            <a:r>
              <a:rPr lang="en-GB" sz="1200" b="0" kern="1200" cap="small" dirty="0">
                <a:solidFill>
                  <a:schemeClr val="tx1"/>
                </a:solidFill>
                <a:effectLst/>
                <a:latin typeface="+mn-lt"/>
                <a:ea typeface="+mn-ea"/>
                <a:cs typeface="+mn-cs"/>
              </a:rPr>
              <a:t> </a:t>
            </a:r>
            <a:endParaRPr lang="en-GB" sz="1050" b="1" kern="1200" cap="small" dirty="0">
              <a:solidFill>
                <a:schemeClr val="tx1"/>
              </a:solidFill>
              <a:effectLst/>
              <a:latin typeface="+mn-lt"/>
              <a:ea typeface="+mn-ea"/>
              <a:cs typeface="+mn-cs"/>
            </a:endParaRPr>
          </a:p>
          <a:p>
            <a:pPr lvl="1"/>
            <a:r>
              <a:rPr lang="en-GB" sz="1200" u="sng" kern="1200" dirty="0">
                <a:solidFill>
                  <a:schemeClr val="tx1"/>
                </a:solidFill>
                <a:effectLst/>
                <a:latin typeface="+mn-lt"/>
                <a:ea typeface="+mn-ea"/>
                <a:cs typeface="+mn-cs"/>
              </a:rPr>
              <a:t>→Criteria to change from the transition phase to phase 2 (ATFC)</a:t>
            </a:r>
            <a:endParaRPr lang="en-GB" sz="1600" kern="1200" dirty="0">
              <a:solidFill>
                <a:schemeClr val="tx1"/>
              </a:solidFill>
              <a:effectLst/>
              <a:latin typeface="+mn-lt"/>
              <a:ea typeface="+mn-ea"/>
              <a:cs typeface="+mn-cs"/>
            </a:endParaRPr>
          </a:p>
          <a:p>
            <a:pPr marL="1085850" lvl="2" indent="-171450">
              <a:buFont typeface="Arial" panose="020B0604020202020204" pitchFamily="34" charset="0"/>
              <a:buChar char="•"/>
            </a:pPr>
            <a:r>
              <a:rPr lang="en-GB" sz="1200" kern="1200" dirty="0">
                <a:solidFill>
                  <a:schemeClr val="tx1"/>
                </a:solidFill>
                <a:effectLst/>
                <a:latin typeface="+mn-lt"/>
                <a:ea typeface="+mn-ea"/>
                <a:cs typeface="+mn-cs"/>
              </a:rPr>
              <a:t>Good appetite: the child easily finishes his RUTF and asks for more (quantities should not be increased in the transition phase). If the regimen chosen was the F100, the child needs one day with RUTF to evaluate the acceptance</a:t>
            </a:r>
            <a:endParaRPr lang="en-GB" sz="1600" kern="1200" dirty="0">
              <a:solidFill>
                <a:schemeClr val="tx1"/>
              </a:solidFill>
              <a:effectLst/>
              <a:latin typeface="+mn-lt"/>
              <a:ea typeface="+mn-ea"/>
              <a:cs typeface="+mn-cs"/>
            </a:endParaRPr>
          </a:p>
          <a:p>
            <a:pPr marL="1085850" lvl="2" indent="-171450">
              <a:buFont typeface="Arial" panose="020B0604020202020204" pitchFamily="34" charset="0"/>
              <a:buChar char="•"/>
            </a:pPr>
            <a:r>
              <a:rPr lang="en-GB" sz="1200" kern="1200" dirty="0">
                <a:solidFill>
                  <a:schemeClr val="tx1"/>
                </a:solidFill>
                <a:effectLst/>
                <a:latin typeface="+mn-lt"/>
                <a:ea typeface="+mn-ea"/>
                <a:cs typeface="+mn-cs"/>
              </a:rPr>
              <a:t>Medical complications are stabilised.</a:t>
            </a:r>
          </a:p>
          <a:p>
            <a:pPr marL="914400" lvl="2" indent="0">
              <a:buFont typeface="Arial" panose="020B0604020202020204" pitchFamily="34" charset="0"/>
              <a:buNone/>
            </a:pPr>
            <a:endParaRPr lang="en-GB" sz="1600" kern="1200" dirty="0">
              <a:solidFill>
                <a:schemeClr val="tx1"/>
              </a:solidFill>
              <a:effectLst/>
              <a:latin typeface="+mn-lt"/>
              <a:ea typeface="+mn-ea"/>
              <a:cs typeface="+mn-cs"/>
            </a:endParaRPr>
          </a:p>
          <a:p>
            <a:pPr marL="171450" lvl="0" indent="-171450" hangingPunct="0">
              <a:buFont typeface="Arial" panose="020B0604020202020204" pitchFamily="34" charset="0"/>
              <a:buChar char="•"/>
            </a:pPr>
            <a:r>
              <a:rPr lang="en-GB" sz="1200" b="0" kern="1200" cap="small" dirty="0">
                <a:solidFill>
                  <a:schemeClr val="tx1"/>
                </a:solidFill>
                <a:effectLst/>
                <a:latin typeface="+mn-lt"/>
                <a:ea typeface="+mn-ea"/>
                <a:cs typeface="+mn-cs"/>
              </a:rPr>
              <a:t>Oedema has reduced (can go to Phase 2 if + oedema but meeting the other above criteria).</a:t>
            </a:r>
          </a:p>
          <a:p>
            <a:pPr marL="0" lvl="0" indent="0" hangingPunct="0">
              <a:buFont typeface="Arial" panose="020B0604020202020204" pitchFamily="34" charset="0"/>
              <a:buNone/>
            </a:pPr>
            <a:endParaRPr lang="en-GB" sz="1050" b="1" kern="1200" cap="small" dirty="0">
              <a:solidFill>
                <a:schemeClr val="tx1"/>
              </a:solidFill>
              <a:effectLst/>
              <a:latin typeface="+mn-lt"/>
              <a:ea typeface="+mn-ea"/>
              <a:cs typeface="+mn-cs"/>
            </a:endParaRPr>
          </a:p>
          <a:p>
            <a:pPr marL="171450" lvl="0" indent="-171450">
              <a:buFont typeface="Arial" panose="020B0604020202020204" pitchFamily="34" charset="0"/>
              <a:buChar char="•"/>
            </a:pPr>
            <a:r>
              <a:rPr lang="en-GB" sz="1200" b="1" kern="1200" dirty="0">
                <a:solidFill>
                  <a:schemeClr val="tx1"/>
                </a:solidFill>
                <a:effectLst/>
                <a:latin typeface="+mn-lt"/>
                <a:ea typeface="+mn-ea"/>
                <a:cs typeface="+mn-cs"/>
              </a:rPr>
              <a:t>Note:</a:t>
            </a:r>
            <a:r>
              <a:rPr lang="en-GB" sz="1200" kern="1200" dirty="0">
                <a:solidFill>
                  <a:schemeClr val="tx1"/>
                </a:solidFill>
                <a:effectLst/>
                <a:latin typeface="+mn-lt"/>
                <a:ea typeface="+mn-ea"/>
                <a:cs typeface="+mn-cs"/>
              </a:rPr>
              <a:t> Patients in Transition Phase may require transfer back to Phase 1 if complications arise.</a:t>
            </a:r>
            <a:endParaRPr lang="en-GB" sz="1600" kern="1200" dirty="0">
              <a:solidFill>
                <a:schemeClr val="tx1"/>
              </a:solidFill>
              <a:effectLst/>
              <a:latin typeface="+mn-lt"/>
              <a:ea typeface="+mn-ea"/>
              <a:cs typeface="+mn-cs"/>
            </a:endParaRPr>
          </a:p>
          <a:p>
            <a:pPr lvl="1"/>
            <a:endParaRPr lang="en-GB" sz="1200" u="sng" kern="1200" dirty="0">
              <a:solidFill>
                <a:schemeClr val="tx1"/>
              </a:solidFill>
              <a:effectLst/>
              <a:latin typeface="+mn-lt"/>
              <a:ea typeface="+mn-ea"/>
              <a:cs typeface="+mn-cs"/>
            </a:endParaRPr>
          </a:p>
          <a:p>
            <a:pPr lvl="1"/>
            <a:r>
              <a:rPr lang="en-GB" sz="1200" u="sng" kern="1200" dirty="0">
                <a:solidFill>
                  <a:schemeClr val="tx1"/>
                </a:solidFill>
                <a:effectLst/>
                <a:latin typeface="+mn-lt"/>
                <a:ea typeface="+mn-ea"/>
                <a:cs typeface="+mn-cs"/>
              </a:rPr>
              <a:t>→Criteria for transfer back to Phase 1:</a:t>
            </a:r>
            <a:r>
              <a:rPr lang="en-GB" sz="1200" kern="1200" dirty="0">
                <a:solidFill>
                  <a:schemeClr val="tx1"/>
                </a:solidFill>
                <a:effectLst/>
                <a:latin typeface="+mn-lt"/>
                <a:ea typeface="+mn-ea"/>
                <a:cs typeface="+mn-cs"/>
              </a:rPr>
              <a:t>  When one of the following signs develops:</a:t>
            </a:r>
            <a:endParaRPr lang="en-GB" sz="1600" kern="1200" dirty="0">
              <a:solidFill>
                <a:schemeClr val="tx1"/>
              </a:solidFill>
              <a:effectLst/>
              <a:latin typeface="+mn-lt"/>
              <a:ea typeface="+mn-ea"/>
              <a:cs typeface="+mn-cs"/>
            </a:endParaRPr>
          </a:p>
          <a:p>
            <a:pPr lvl="0"/>
            <a:endParaRPr lang="en-GB"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Development of </a:t>
            </a:r>
            <a:r>
              <a:rPr lang="en-GB" sz="1200" b="1" kern="1200" dirty="0">
                <a:solidFill>
                  <a:schemeClr val="tx1"/>
                </a:solidFill>
                <a:effectLst/>
                <a:latin typeface="+mn-lt"/>
                <a:ea typeface="+mn-ea"/>
                <a:cs typeface="+mn-cs"/>
              </a:rPr>
              <a:t>significant</a:t>
            </a:r>
            <a:r>
              <a:rPr lang="en-GB" sz="1200" kern="1200" dirty="0">
                <a:solidFill>
                  <a:schemeClr val="tx1"/>
                </a:solidFill>
                <a:effectLst/>
                <a:latin typeface="+mn-lt"/>
                <a:ea typeface="+mn-ea"/>
                <a:cs typeface="+mn-cs"/>
              </a:rPr>
              <a:t> re-nutrition diarrhoea (white stools 15-30 minutes after eating) with weight loss. We often see a change in stool consistency and colour when children move phases, but if this is only mild and there is no weight loss then they can still stay in transition phase. </a:t>
            </a:r>
            <a:endParaRPr lang="en-GB" dirty="0">
              <a:effectLst/>
            </a:endParaRP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Re-appearance of </a:t>
            </a:r>
            <a:r>
              <a:rPr lang="en-GB" sz="1200" kern="1200" dirty="0" err="1">
                <a:solidFill>
                  <a:schemeClr val="tx1"/>
                </a:solidFill>
                <a:effectLst/>
                <a:latin typeface="+mn-lt"/>
                <a:ea typeface="+mn-ea"/>
                <a:cs typeface="+mn-cs"/>
              </a:rPr>
              <a:t>œdema</a:t>
            </a:r>
            <a:r>
              <a:rPr lang="en-GB" sz="1200" kern="1200" dirty="0">
                <a:solidFill>
                  <a:schemeClr val="tx1"/>
                </a:solidFill>
                <a:effectLst/>
                <a:latin typeface="+mn-lt"/>
                <a:ea typeface="+mn-ea"/>
                <a:cs typeface="+mn-cs"/>
              </a:rPr>
              <a:t>. </a:t>
            </a:r>
            <a:endParaRPr lang="en-GB" dirty="0">
              <a:effectLst/>
            </a:endParaRP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Any signs of fluid overload and/or heart failure </a:t>
            </a:r>
            <a:endParaRPr lang="en-GB" dirty="0">
              <a:effectLst/>
            </a:endParaRP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Diarrhoea with </a:t>
            </a:r>
            <a:r>
              <a:rPr lang="en-GB" sz="1200" b="1" kern="1200" dirty="0">
                <a:solidFill>
                  <a:schemeClr val="tx1"/>
                </a:solidFill>
                <a:effectLst/>
                <a:latin typeface="+mn-lt"/>
                <a:ea typeface="+mn-ea"/>
                <a:cs typeface="+mn-cs"/>
              </a:rPr>
              <a:t>severe dehydration</a:t>
            </a:r>
            <a:endParaRPr lang="en-GB" dirty="0">
              <a:effectLst/>
            </a:endParaRPr>
          </a:p>
          <a:p>
            <a:pPr lvl="2"/>
            <a:r>
              <a:rPr lang="en-GB" sz="1200" kern="1200" dirty="0">
                <a:solidFill>
                  <a:schemeClr val="tx1"/>
                </a:solidFill>
                <a:effectLst/>
                <a:latin typeface="+mn-lt"/>
                <a:ea typeface="+mn-ea"/>
                <a:cs typeface="+mn-cs"/>
              </a:rPr>
              <a:t> </a:t>
            </a:r>
            <a:endParaRPr lang="en-GB" sz="1600" kern="1200" dirty="0">
              <a:solidFill>
                <a:schemeClr val="tx1"/>
              </a:solidFill>
              <a:effectLst/>
              <a:latin typeface="+mn-lt"/>
              <a:ea typeface="+mn-ea"/>
              <a:cs typeface="+mn-cs"/>
            </a:endParaRPr>
          </a:p>
          <a:p>
            <a:pPr lvl="0"/>
            <a:r>
              <a:rPr lang="en-GB" sz="1200" b="1" kern="1200" dirty="0">
                <a:solidFill>
                  <a:schemeClr val="tx1"/>
                </a:solidFill>
                <a:effectLst/>
                <a:latin typeface="+mn-lt"/>
                <a:ea typeface="+mn-ea"/>
                <a:cs typeface="+mn-cs"/>
              </a:rPr>
              <a:t>Phase 2: ATFC: </a:t>
            </a:r>
            <a:r>
              <a:rPr lang="en-GB" sz="1200" kern="1200" dirty="0">
                <a:solidFill>
                  <a:schemeClr val="tx1"/>
                </a:solidFill>
                <a:effectLst/>
                <a:latin typeface="+mn-lt"/>
                <a:ea typeface="+mn-ea"/>
                <a:cs typeface="+mn-cs"/>
              </a:rPr>
              <a:t>Most children who are directly admitted into an ATFC (not referred from an ITFC) are admitted into Phase 2 (without doing phase 1 and transition phase, which are inpatient). There are specific situations that phase may be delivered in ITFC: </a:t>
            </a:r>
            <a:endParaRPr lang="en-GB" sz="1600" kern="1200" dirty="0">
              <a:solidFill>
                <a:schemeClr val="tx1"/>
              </a:solidFill>
              <a:effectLst/>
              <a:latin typeface="+mn-lt"/>
              <a:ea typeface="+mn-ea"/>
              <a:cs typeface="+mn-cs"/>
            </a:endParaRPr>
          </a:p>
          <a:p>
            <a:pPr lvl="1"/>
            <a:r>
              <a:rPr lang="en-GB" sz="1200" kern="1200" dirty="0">
                <a:solidFill>
                  <a:schemeClr val="tx1"/>
                </a:solidFill>
                <a:effectLst/>
                <a:latin typeface="+mn-lt"/>
                <a:ea typeface="+mn-ea"/>
                <a:cs typeface="+mn-cs"/>
              </a:rPr>
              <a:t>→ Children that are transferred from ATFC to ITFC for investigation due to lack of response to treatment with a preserved or normal appetite and who are clinically stable (an unwell child who is seen in ATFC and is thought to be septic, for example, is likely to need to re/start in Phase 1)</a:t>
            </a:r>
            <a:endParaRPr lang="en-GB" sz="1600" kern="1200" dirty="0">
              <a:solidFill>
                <a:schemeClr val="tx1"/>
              </a:solidFill>
              <a:effectLst/>
              <a:latin typeface="+mn-lt"/>
              <a:ea typeface="+mn-ea"/>
              <a:cs typeface="+mn-cs"/>
            </a:endParaRPr>
          </a:p>
          <a:p>
            <a:pPr lvl="1"/>
            <a:r>
              <a:rPr lang="en-GB" sz="1200" kern="1200" dirty="0">
                <a:solidFill>
                  <a:schemeClr val="tx1"/>
                </a:solidFill>
                <a:effectLst/>
                <a:latin typeface="+mn-lt"/>
                <a:ea typeface="+mn-ea"/>
                <a:cs typeface="+mn-cs"/>
              </a:rPr>
              <a:t>→ Also, children with MAM and medical complications with a preserved or normal appetite and who are clinically stable (an unwell child who is seen in ATFC and is thought to be septic, for example, is likely to need to re/start in Phase 1)</a:t>
            </a:r>
            <a:endParaRPr lang="en-GB" sz="16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en-GB" sz="16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Note:</a:t>
            </a:r>
            <a:r>
              <a:rPr lang="en-GB" sz="1200" kern="1200" dirty="0">
                <a:solidFill>
                  <a:schemeClr val="tx1"/>
                </a:solidFill>
                <a:effectLst/>
                <a:latin typeface="+mn-lt"/>
                <a:ea typeface="+mn-ea"/>
                <a:cs typeface="+mn-cs"/>
              </a:rPr>
              <a:t> It is common for the children to get some change in stool frequency when they change diet. This does not need to be treated unless the children lose weight. Several loose stools without weight loss are not a criterion to move back to acute-phase.</a:t>
            </a:r>
            <a:endParaRPr lang="en-GB" sz="36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F4AF3DB9-2449-4BCA-88F5-E8F64861DAF3}" type="slidenum">
              <a:rPr lang="en-GB" smtClean="0"/>
              <a:pPr>
                <a:defRPr/>
              </a:pPr>
              <a:t>4</a:t>
            </a:fld>
            <a:endParaRPr lang="en-GB" dirty="0"/>
          </a:p>
        </p:txBody>
      </p:sp>
    </p:spTree>
    <p:extLst>
      <p:ext uri="{BB962C8B-B14F-4D97-AF65-F5344CB8AC3E}">
        <p14:creationId xmlns:p14="http://schemas.microsoft.com/office/powerpoint/2010/main" val="724100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36"/>
          <p:cNvSpPr>
            <a:spLocks noGrp="1" noChangeArrowheads="1"/>
          </p:cNvSpPr>
          <p:nvPr>
            <p:ph type="sldNum" sz="quarter"/>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9pPr>
          </a:lstStyle>
          <a:p>
            <a:pPr eaLnBrk="1"/>
            <a:fld id="{C1E1516D-7105-634C-8176-A55075641D80}" type="slidenum">
              <a:rPr lang="en-US" altLang="en-US">
                <a:solidFill>
                  <a:srgbClr val="000000"/>
                </a:solidFill>
                <a:latin typeface="Times New Roman" charset="0"/>
              </a:rPr>
              <a:pPr eaLnBrk="1"/>
              <a:t>5</a:t>
            </a:fld>
            <a:endParaRPr lang="en-US" altLang="en-US">
              <a:solidFill>
                <a:srgbClr val="000000"/>
              </a:solidFill>
              <a:latin typeface="Times New Roman" charset="0"/>
            </a:endParaRPr>
          </a:p>
        </p:txBody>
      </p:sp>
      <p:sp>
        <p:nvSpPr>
          <p:cNvPr id="26627" name="Text Box 1"/>
          <p:cNvSpPr txBox="1">
            <a:spLocks noChangeArrowheads="1"/>
          </p:cNvSpPr>
          <p:nvPr/>
        </p:nvSpPr>
        <p:spPr bwMode="auto">
          <a:xfrm>
            <a:off x="4278313" y="10155238"/>
            <a:ext cx="3246437" cy="500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9pPr>
          </a:lstStyle>
          <a:p>
            <a:pPr algn="r" eaLnBrk="1">
              <a:lnSpc>
                <a:spcPct val="95000"/>
              </a:lnSpc>
              <a:buClrTx/>
              <a:buFontTx/>
              <a:buNone/>
            </a:pPr>
            <a:fld id="{249E57CC-45D7-4241-BF95-F50B228194C7}" type="slidenum">
              <a:rPr lang="en-US" altLang="en-US" sz="1400">
                <a:solidFill>
                  <a:srgbClr val="000000"/>
                </a:solidFill>
                <a:latin typeface="Times New Roman" charset="0"/>
              </a:rPr>
              <a:pPr algn="r" eaLnBrk="1">
                <a:lnSpc>
                  <a:spcPct val="95000"/>
                </a:lnSpc>
                <a:buClrTx/>
                <a:buFontTx/>
                <a:buNone/>
              </a:pPr>
              <a:t>5</a:t>
            </a:fld>
            <a:endParaRPr lang="en-US" altLang="en-US" sz="1400">
              <a:solidFill>
                <a:srgbClr val="000000"/>
              </a:solidFill>
              <a:latin typeface="Times New Roman" charset="0"/>
            </a:endParaRPr>
          </a:p>
        </p:txBody>
      </p:sp>
      <p:sp>
        <p:nvSpPr>
          <p:cNvPr id="26628" name="Text Box 2"/>
          <p:cNvSpPr txBox="1">
            <a:spLocks noChangeArrowheads="1"/>
          </p:cNvSpPr>
          <p:nvPr/>
        </p:nvSpPr>
        <p:spPr bwMode="auto">
          <a:xfrm>
            <a:off x="4278313" y="10155238"/>
            <a:ext cx="3255962" cy="509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9pPr>
          </a:lstStyle>
          <a:p>
            <a:pPr algn="r" eaLnBrk="1">
              <a:lnSpc>
                <a:spcPct val="95000"/>
              </a:lnSpc>
              <a:buClrTx/>
              <a:buFontTx/>
              <a:buNone/>
            </a:pPr>
            <a:fld id="{B23C9765-C141-3E48-ACBC-0934E316C4B8}" type="slidenum">
              <a:rPr lang="en-US" altLang="en-US" sz="1400">
                <a:solidFill>
                  <a:srgbClr val="000000"/>
                </a:solidFill>
                <a:latin typeface="Times New Roman" charset="0"/>
              </a:rPr>
              <a:pPr algn="r" eaLnBrk="1">
                <a:lnSpc>
                  <a:spcPct val="95000"/>
                </a:lnSpc>
                <a:buClrTx/>
                <a:buFontTx/>
                <a:buNone/>
              </a:pPr>
              <a:t>5</a:t>
            </a:fld>
            <a:endParaRPr lang="en-US" altLang="en-US" sz="1400">
              <a:solidFill>
                <a:srgbClr val="000000"/>
              </a:solidFill>
              <a:latin typeface="Times New Roman" charset="0"/>
            </a:endParaRPr>
          </a:p>
        </p:txBody>
      </p:sp>
      <p:sp>
        <p:nvSpPr>
          <p:cNvPr id="26629" name="Text Box 3"/>
          <p:cNvSpPr txBox="1">
            <a:spLocks noChangeArrowheads="1"/>
          </p:cNvSpPr>
          <p:nvPr/>
        </p:nvSpPr>
        <p:spPr bwMode="auto">
          <a:xfrm>
            <a:off x="4278313" y="10155238"/>
            <a:ext cx="3259137" cy="512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9pPr>
          </a:lstStyle>
          <a:p>
            <a:pPr algn="r" eaLnBrk="1">
              <a:lnSpc>
                <a:spcPct val="95000"/>
              </a:lnSpc>
              <a:buClrTx/>
              <a:buFontTx/>
              <a:buNone/>
            </a:pPr>
            <a:fld id="{87A2EDD5-D0B3-DD4B-9FFE-E401EF7FB6E3}" type="slidenum">
              <a:rPr lang="en-US" altLang="en-US" sz="1400">
                <a:solidFill>
                  <a:srgbClr val="000000"/>
                </a:solidFill>
                <a:latin typeface="Times New Roman" charset="0"/>
              </a:rPr>
              <a:pPr algn="r" eaLnBrk="1">
                <a:lnSpc>
                  <a:spcPct val="95000"/>
                </a:lnSpc>
                <a:buClrTx/>
                <a:buFontTx/>
                <a:buNone/>
              </a:pPr>
              <a:t>5</a:t>
            </a:fld>
            <a:endParaRPr lang="en-US" altLang="en-US" sz="1400">
              <a:solidFill>
                <a:srgbClr val="000000"/>
              </a:solidFill>
              <a:latin typeface="Times New Roman" charset="0"/>
            </a:endParaRPr>
          </a:p>
        </p:txBody>
      </p:sp>
      <p:sp>
        <p:nvSpPr>
          <p:cNvPr id="26630" name="Rectangle 4"/>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6631" name="Rectangle 5"/>
          <p:cNvSpPr>
            <a:spLocks noGrp="1" noChangeArrowheads="1"/>
          </p:cNvSpPr>
          <p:nvPr>
            <p:ph type="body" idx="1"/>
          </p:nvPr>
        </p:nvSpPr>
        <p:spPr>
          <a:xfrm>
            <a:off x="755650" y="5078413"/>
            <a:ext cx="6048375" cy="4811712"/>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FAA26D3D-D897-4be2-8F04-BA451C77F1D7}">
              <ma14:placeholderFlag xmlns="" xmlns:ma14="http://schemas.microsoft.com/office/mac/drawingml/2011/main" val="1"/>
            </a:ext>
          </a:extLst>
        </p:spPr>
        <p:txBody>
          <a:bodyPr wrap="none" anchor="ctr"/>
          <a:lstStyle/>
          <a:p>
            <a:endParaRPr lang="en-US" altLang="en-US">
              <a:latin typeface="Times New Roman" charset="0"/>
            </a:endParaRPr>
          </a:p>
        </p:txBody>
      </p:sp>
    </p:spTree>
    <p:extLst>
      <p:ext uri="{BB962C8B-B14F-4D97-AF65-F5344CB8AC3E}">
        <p14:creationId xmlns:p14="http://schemas.microsoft.com/office/powerpoint/2010/main" val="30979649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Rectangle 8"/>
          <p:cNvSpPr/>
          <p:nvPr/>
        </p:nvSpPr>
        <p:spPr>
          <a:xfrm>
            <a:off x="9001125" y="4846638"/>
            <a:ext cx="142875" cy="20113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Rectangle 9"/>
          <p:cNvSpPr/>
          <p:nvPr/>
        </p:nvSpPr>
        <p:spPr>
          <a:xfrm>
            <a:off x="9001125" y="0"/>
            <a:ext cx="142875" cy="4846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6" name="Date Placeholder 3"/>
          <p:cNvSpPr>
            <a:spLocks noGrp="1"/>
          </p:cNvSpPr>
          <p:nvPr>
            <p:ph type="dt" sz="half" idx="10"/>
          </p:nvPr>
        </p:nvSpPr>
        <p:spPr/>
        <p:txBody>
          <a:bodyPr/>
          <a:lstStyle>
            <a:lvl1pPr>
              <a:defRPr/>
            </a:lvl1pPr>
          </a:lstStyle>
          <a:p>
            <a:pPr>
              <a:defRPr/>
            </a:pPr>
            <a:endParaRPr lang="fr-FR" altLang="en-US" dirty="0"/>
          </a:p>
        </p:txBody>
      </p:sp>
      <p:sp>
        <p:nvSpPr>
          <p:cNvPr id="7" name="Footer Placeholder 4"/>
          <p:cNvSpPr>
            <a:spLocks noGrp="1"/>
          </p:cNvSpPr>
          <p:nvPr>
            <p:ph type="ftr" sz="quarter" idx="11"/>
          </p:nvPr>
        </p:nvSpPr>
        <p:spPr/>
        <p:txBody>
          <a:bodyPr/>
          <a:lstStyle>
            <a:lvl1pPr>
              <a:defRPr/>
            </a:lvl1pPr>
          </a:lstStyle>
          <a:p>
            <a:pPr>
              <a:defRPr/>
            </a:pPr>
            <a:r>
              <a:rPr lang="fr-FR" altLang="en-US"/>
              <a:t>MSFOCBA_2015</a:t>
            </a:r>
            <a:endParaRPr lang="fr-FR" altLang="en-US" dirty="0"/>
          </a:p>
        </p:txBody>
      </p:sp>
      <p:sp>
        <p:nvSpPr>
          <p:cNvPr id="8" name="Slide Number Placeholder 5"/>
          <p:cNvSpPr>
            <a:spLocks noGrp="1"/>
          </p:cNvSpPr>
          <p:nvPr>
            <p:ph type="sldNum" sz="quarter" idx="12"/>
          </p:nvPr>
        </p:nvSpPr>
        <p:spPr/>
        <p:txBody>
          <a:bodyPr/>
          <a:lstStyle>
            <a:lvl1pPr>
              <a:defRPr>
                <a:solidFill>
                  <a:schemeClr val="tx1"/>
                </a:solidFill>
              </a:defRPr>
            </a:lvl1pPr>
          </a:lstStyle>
          <a:p>
            <a:pPr>
              <a:defRPr/>
            </a:pPr>
            <a:fld id="{0AB9DDD4-4953-4BF2-AD3F-A00F0C57A7C7}" type="slidenum">
              <a:rPr lang="fr-FR" altLang="en-US"/>
              <a:pPr>
                <a:defRPr/>
              </a:pPr>
              <a:t>‹Nº›</a:t>
            </a:fld>
            <a:endParaRPr lang="fr-FR"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lvl1pPr>
              <a:defRPr/>
            </a:lvl1pPr>
          </a:lstStyle>
          <a:p>
            <a:pPr>
              <a:defRPr/>
            </a:pPr>
            <a:endParaRPr lang="fr-FR" altLang="en-US" dirty="0"/>
          </a:p>
        </p:txBody>
      </p:sp>
      <p:sp>
        <p:nvSpPr>
          <p:cNvPr id="5" name="Footer Placeholder 4"/>
          <p:cNvSpPr>
            <a:spLocks noGrp="1"/>
          </p:cNvSpPr>
          <p:nvPr>
            <p:ph type="ftr" sz="quarter" idx="11"/>
          </p:nvPr>
        </p:nvSpPr>
        <p:spPr/>
        <p:txBody>
          <a:bodyPr/>
          <a:lstStyle>
            <a:lvl1pPr>
              <a:defRPr/>
            </a:lvl1pPr>
          </a:lstStyle>
          <a:p>
            <a:pPr>
              <a:defRPr/>
            </a:pPr>
            <a:r>
              <a:rPr lang="fr-FR" altLang="en-US"/>
              <a:t>MSFOCBA_2015</a:t>
            </a:r>
            <a:endParaRPr lang="fr-FR" altLang="en-US" dirty="0"/>
          </a:p>
        </p:txBody>
      </p:sp>
      <p:sp>
        <p:nvSpPr>
          <p:cNvPr id="6" name="Slide Number Placeholder 5"/>
          <p:cNvSpPr>
            <a:spLocks noGrp="1"/>
          </p:cNvSpPr>
          <p:nvPr>
            <p:ph type="sldNum" sz="quarter" idx="12"/>
          </p:nvPr>
        </p:nvSpPr>
        <p:spPr/>
        <p:txBody>
          <a:bodyPr/>
          <a:lstStyle>
            <a:lvl1pPr>
              <a:defRPr/>
            </a:lvl1pPr>
          </a:lstStyle>
          <a:p>
            <a:pPr>
              <a:defRPr/>
            </a:pPr>
            <a:fld id="{3A0E6213-69F8-4EF9-A28C-74290D1A7233}" type="slidenum">
              <a:rPr lang="fr-FR" altLang="en-US"/>
              <a:pPr>
                <a:defRPr/>
              </a:pPr>
              <a:t>‹Nº›</a:t>
            </a:fld>
            <a:endParaRPr lang="fr-FR"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lvl1pPr>
              <a:defRPr/>
            </a:lvl1pPr>
          </a:lstStyle>
          <a:p>
            <a:pPr>
              <a:defRPr/>
            </a:pPr>
            <a:endParaRPr lang="fr-FR" altLang="en-US" dirty="0"/>
          </a:p>
        </p:txBody>
      </p:sp>
      <p:sp>
        <p:nvSpPr>
          <p:cNvPr id="5" name="Footer Placeholder 4"/>
          <p:cNvSpPr>
            <a:spLocks noGrp="1"/>
          </p:cNvSpPr>
          <p:nvPr>
            <p:ph type="ftr" sz="quarter" idx="11"/>
          </p:nvPr>
        </p:nvSpPr>
        <p:spPr/>
        <p:txBody>
          <a:bodyPr/>
          <a:lstStyle>
            <a:lvl1pPr>
              <a:defRPr/>
            </a:lvl1pPr>
          </a:lstStyle>
          <a:p>
            <a:pPr>
              <a:defRPr/>
            </a:pPr>
            <a:r>
              <a:rPr lang="fr-FR" altLang="en-US"/>
              <a:t>MSFOCBA_2015</a:t>
            </a:r>
            <a:endParaRPr lang="fr-FR" altLang="en-US" dirty="0"/>
          </a:p>
        </p:txBody>
      </p:sp>
      <p:sp>
        <p:nvSpPr>
          <p:cNvPr id="6" name="Slide Number Placeholder 5"/>
          <p:cNvSpPr>
            <a:spLocks noGrp="1"/>
          </p:cNvSpPr>
          <p:nvPr>
            <p:ph type="sldNum" sz="quarter" idx="12"/>
          </p:nvPr>
        </p:nvSpPr>
        <p:spPr/>
        <p:txBody>
          <a:bodyPr/>
          <a:lstStyle>
            <a:lvl1pPr>
              <a:defRPr/>
            </a:lvl1pPr>
          </a:lstStyle>
          <a:p>
            <a:pPr>
              <a:defRPr/>
            </a:pPr>
            <a:fld id="{0B5707B1-6B97-4272-B48B-0E6E91932251}" type="slidenum">
              <a:rPr lang="fr-FR" altLang="en-US"/>
              <a:pPr>
                <a:defRPr/>
              </a:pPr>
              <a:t>‹Nº›</a:t>
            </a:fld>
            <a:endParaRPr lang="fr-FR"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fr-FR" altLang="en-US" dirty="0"/>
          </a:p>
        </p:txBody>
      </p:sp>
      <p:sp>
        <p:nvSpPr>
          <p:cNvPr id="5" name="Footer Placeholder 4"/>
          <p:cNvSpPr>
            <a:spLocks noGrp="1"/>
          </p:cNvSpPr>
          <p:nvPr>
            <p:ph type="ftr" sz="quarter" idx="11"/>
          </p:nvPr>
        </p:nvSpPr>
        <p:spPr/>
        <p:txBody>
          <a:bodyPr/>
          <a:lstStyle>
            <a:lvl1pPr>
              <a:defRPr/>
            </a:lvl1pPr>
          </a:lstStyle>
          <a:p>
            <a:pPr>
              <a:defRPr/>
            </a:pPr>
            <a:r>
              <a:rPr lang="fr-FR" altLang="en-US"/>
              <a:t>MSFOCBA_2015</a:t>
            </a:r>
            <a:endParaRPr lang="fr-FR" altLang="en-US" dirty="0"/>
          </a:p>
        </p:txBody>
      </p:sp>
      <p:sp>
        <p:nvSpPr>
          <p:cNvPr id="6" name="Slide Number Placeholder 5"/>
          <p:cNvSpPr>
            <a:spLocks noGrp="1"/>
          </p:cNvSpPr>
          <p:nvPr>
            <p:ph type="sldNum" sz="quarter" idx="12"/>
          </p:nvPr>
        </p:nvSpPr>
        <p:spPr/>
        <p:txBody>
          <a:bodyPr/>
          <a:lstStyle>
            <a:lvl1pPr>
              <a:defRPr/>
            </a:lvl1pPr>
          </a:lstStyle>
          <a:p>
            <a:pPr>
              <a:defRPr/>
            </a:pPr>
            <a:fld id="{61E492B0-E841-4B8C-A0A5-DD126039508A}" type="slidenum">
              <a:rPr lang="fr-FR" altLang="en-US"/>
              <a:pPr>
                <a:defRPr/>
              </a:pPr>
              <a:t>‹Nº›</a:t>
            </a:fld>
            <a:endParaRPr lang="fr-FR"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lvl1pPr>
              <a:defRPr/>
            </a:lvl1pPr>
          </a:lstStyle>
          <a:p>
            <a:pPr>
              <a:defRPr/>
            </a:pPr>
            <a:endParaRPr lang="fr-FR" altLang="en-US" dirty="0"/>
          </a:p>
        </p:txBody>
      </p:sp>
      <p:sp>
        <p:nvSpPr>
          <p:cNvPr id="5" name="Footer Placeholder 4"/>
          <p:cNvSpPr>
            <a:spLocks noGrp="1"/>
          </p:cNvSpPr>
          <p:nvPr>
            <p:ph type="ftr" sz="quarter" idx="11"/>
          </p:nvPr>
        </p:nvSpPr>
        <p:spPr/>
        <p:txBody>
          <a:bodyPr/>
          <a:lstStyle>
            <a:lvl1pPr>
              <a:defRPr/>
            </a:lvl1pPr>
          </a:lstStyle>
          <a:p>
            <a:pPr>
              <a:defRPr/>
            </a:pPr>
            <a:r>
              <a:rPr lang="fr-FR" altLang="en-US"/>
              <a:t>MSFOCBA_2015</a:t>
            </a:r>
            <a:endParaRPr lang="fr-FR" altLang="en-US" dirty="0"/>
          </a:p>
        </p:txBody>
      </p:sp>
      <p:sp>
        <p:nvSpPr>
          <p:cNvPr id="6" name="Slide Number Placeholder 5"/>
          <p:cNvSpPr>
            <a:spLocks noGrp="1"/>
          </p:cNvSpPr>
          <p:nvPr>
            <p:ph type="sldNum" sz="quarter" idx="12"/>
          </p:nvPr>
        </p:nvSpPr>
        <p:spPr/>
        <p:txBody>
          <a:bodyPr/>
          <a:lstStyle>
            <a:lvl1pPr>
              <a:defRPr/>
            </a:lvl1pPr>
          </a:lstStyle>
          <a:p>
            <a:pPr>
              <a:defRPr/>
            </a:pPr>
            <a:fld id="{47F3E0E0-B057-4563-A51F-69C51FEE3C61}" type="slidenum">
              <a:rPr lang="fr-FR" altLang="en-US"/>
              <a:pPr>
                <a:defRPr/>
              </a:pPr>
              <a:t>‹Nº›</a:t>
            </a:fld>
            <a:endParaRPr lang="fr-FR"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fr-FR" altLang="en-US" dirty="0"/>
          </a:p>
        </p:txBody>
      </p:sp>
      <p:sp>
        <p:nvSpPr>
          <p:cNvPr id="6" name="Footer Placeholder 4"/>
          <p:cNvSpPr>
            <a:spLocks noGrp="1"/>
          </p:cNvSpPr>
          <p:nvPr>
            <p:ph type="ftr" sz="quarter" idx="11"/>
          </p:nvPr>
        </p:nvSpPr>
        <p:spPr/>
        <p:txBody>
          <a:bodyPr/>
          <a:lstStyle>
            <a:lvl1pPr>
              <a:defRPr/>
            </a:lvl1pPr>
          </a:lstStyle>
          <a:p>
            <a:pPr>
              <a:defRPr/>
            </a:pPr>
            <a:r>
              <a:rPr lang="fr-FR" altLang="en-US"/>
              <a:t>MSFOCBA_2015</a:t>
            </a:r>
            <a:endParaRPr lang="fr-FR" altLang="en-US" dirty="0"/>
          </a:p>
        </p:txBody>
      </p:sp>
      <p:sp>
        <p:nvSpPr>
          <p:cNvPr id="7" name="Slide Number Placeholder 5"/>
          <p:cNvSpPr>
            <a:spLocks noGrp="1"/>
          </p:cNvSpPr>
          <p:nvPr>
            <p:ph type="sldNum" sz="quarter" idx="12"/>
          </p:nvPr>
        </p:nvSpPr>
        <p:spPr/>
        <p:txBody>
          <a:bodyPr/>
          <a:lstStyle>
            <a:lvl1pPr>
              <a:defRPr/>
            </a:lvl1pPr>
          </a:lstStyle>
          <a:p>
            <a:pPr>
              <a:defRPr/>
            </a:pPr>
            <a:fld id="{0CB9E5CF-8761-4860-B335-8811C97783CB}" type="slidenum">
              <a:rPr lang="fr-FR" altLang="en-US"/>
              <a:pPr>
                <a:defRPr/>
              </a:pPr>
              <a:t>‹Nº›</a:t>
            </a:fld>
            <a:endParaRPr lang="fr-FR"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3"/>
          <p:cNvSpPr>
            <a:spLocks noGrp="1"/>
          </p:cNvSpPr>
          <p:nvPr>
            <p:ph type="dt" sz="half" idx="10"/>
          </p:nvPr>
        </p:nvSpPr>
        <p:spPr/>
        <p:txBody>
          <a:bodyPr/>
          <a:lstStyle>
            <a:lvl1pPr>
              <a:defRPr/>
            </a:lvl1pPr>
          </a:lstStyle>
          <a:p>
            <a:pPr>
              <a:defRPr/>
            </a:pPr>
            <a:endParaRPr lang="fr-FR" altLang="en-US" dirty="0"/>
          </a:p>
        </p:txBody>
      </p:sp>
      <p:sp>
        <p:nvSpPr>
          <p:cNvPr id="8" name="Footer Placeholder 4"/>
          <p:cNvSpPr>
            <a:spLocks noGrp="1"/>
          </p:cNvSpPr>
          <p:nvPr>
            <p:ph type="ftr" sz="quarter" idx="11"/>
          </p:nvPr>
        </p:nvSpPr>
        <p:spPr/>
        <p:txBody>
          <a:bodyPr/>
          <a:lstStyle>
            <a:lvl1pPr>
              <a:defRPr/>
            </a:lvl1pPr>
          </a:lstStyle>
          <a:p>
            <a:pPr>
              <a:defRPr/>
            </a:pPr>
            <a:r>
              <a:rPr lang="fr-FR" altLang="en-US"/>
              <a:t>MSFOCBA_2015</a:t>
            </a:r>
            <a:endParaRPr lang="fr-FR" altLang="en-US" dirty="0"/>
          </a:p>
        </p:txBody>
      </p:sp>
      <p:sp>
        <p:nvSpPr>
          <p:cNvPr id="9" name="Slide Number Placeholder 5"/>
          <p:cNvSpPr>
            <a:spLocks noGrp="1"/>
          </p:cNvSpPr>
          <p:nvPr>
            <p:ph type="sldNum" sz="quarter" idx="12"/>
          </p:nvPr>
        </p:nvSpPr>
        <p:spPr/>
        <p:txBody>
          <a:bodyPr/>
          <a:lstStyle>
            <a:lvl1pPr>
              <a:defRPr/>
            </a:lvl1pPr>
          </a:lstStyle>
          <a:p>
            <a:pPr>
              <a:defRPr/>
            </a:pPr>
            <a:fld id="{A6BA11E6-D89E-4472-8CFB-864B379A1483}" type="slidenum">
              <a:rPr lang="fr-FR" altLang="en-US"/>
              <a:pPr>
                <a:defRPr/>
              </a:pPr>
              <a:t>‹Nº›</a:t>
            </a:fld>
            <a:endParaRPr lang="fr-FR"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Date Placeholder 3"/>
          <p:cNvSpPr>
            <a:spLocks noGrp="1"/>
          </p:cNvSpPr>
          <p:nvPr>
            <p:ph type="dt" sz="half" idx="10"/>
          </p:nvPr>
        </p:nvSpPr>
        <p:spPr/>
        <p:txBody>
          <a:bodyPr/>
          <a:lstStyle>
            <a:lvl1pPr>
              <a:defRPr/>
            </a:lvl1pPr>
          </a:lstStyle>
          <a:p>
            <a:pPr>
              <a:defRPr/>
            </a:pPr>
            <a:endParaRPr lang="fr-FR" altLang="en-US" dirty="0"/>
          </a:p>
        </p:txBody>
      </p:sp>
      <p:sp>
        <p:nvSpPr>
          <p:cNvPr id="4" name="Footer Placeholder 4"/>
          <p:cNvSpPr>
            <a:spLocks noGrp="1"/>
          </p:cNvSpPr>
          <p:nvPr>
            <p:ph type="ftr" sz="quarter" idx="11"/>
          </p:nvPr>
        </p:nvSpPr>
        <p:spPr/>
        <p:txBody>
          <a:bodyPr/>
          <a:lstStyle>
            <a:lvl1pPr>
              <a:defRPr/>
            </a:lvl1pPr>
          </a:lstStyle>
          <a:p>
            <a:pPr>
              <a:defRPr/>
            </a:pPr>
            <a:r>
              <a:rPr lang="fr-FR" altLang="en-US"/>
              <a:t>MSFOCBA_2015</a:t>
            </a:r>
            <a:endParaRPr lang="fr-FR" altLang="en-US" dirty="0"/>
          </a:p>
        </p:txBody>
      </p:sp>
      <p:sp>
        <p:nvSpPr>
          <p:cNvPr id="5" name="Slide Number Placeholder 5"/>
          <p:cNvSpPr>
            <a:spLocks noGrp="1"/>
          </p:cNvSpPr>
          <p:nvPr>
            <p:ph type="sldNum" sz="quarter" idx="12"/>
          </p:nvPr>
        </p:nvSpPr>
        <p:spPr/>
        <p:txBody>
          <a:bodyPr/>
          <a:lstStyle>
            <a:lvl1pPr>
              <a:defRPr/>
            </a:lvl1pPr>
          </a:lstStyle>
          <a:p>
            <a:pPr>
              <a:defRPr/>
            </a:pPr>
            <a:fld id="{BD67DEC0-3748-41E0-85AC-A4405AE38D05}" type="slidenum">
              <a:rPr lang="fr-FR" altLang="en-US"/>
              <a:pPr>
                <a:defRPr/>
              </a:pPr>
              <a:t>‹Nº›</a:t>
            </a:fld>
            <a:endParaRPr lang="fr-FR"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fr-FR" altLang="en-US" dirty="0"/>
          </a:p>
        </p:txBody>
      </p:sp>
      <p:sp>
        <p:nvSpPr>
          <p:cNvPr id="3" name="Footer Placeholder 4"/>
          <p:cNvSpPr>
            <a:spLocks noGrp="1"/>
          </p:cNvSpPr>
          <p:nvPr>
            <p:ph type="ftr" sz="quarter" idx="11"/>
          </p:nvPr>
        </p:nvSpPr>
        <p:spPr/>
        <p:txBody>
          <a:bodyPr/>
          <a:lstStyle>
            <a:lvl1pPr>
              <a:defRPr/>
            </a:lvl1pPr>
          </a:lstStyle>
          <a:p>
            <a:pPr>
              <a:defRPr/>
            </a:pPr>
            <a:r>
              <a:rPr lang="fr-FR" altLang="en-US"/>
              <a:t>MSFOCBA_2015</a:t>
            </a:r>
            <a:endParaRPr lang="fr-FR" altLang="en-US" dirty="0"/>
          </a:p>
        </p:txBody>
      </p:sp>
      <p:sp>
        <p:nvSpPr>
          <p:cNvPr id="4" name="Slide Number Placeholder 5"/>
          <p:cNvSpPr>
            <a:spLocks noGrp="1"/>
          </p:cNvSpPr>
          <p:nvPr>
            <p:ph type="sldNum" sz="quarter" idx="12"/>
          </p:nvPr>
        </p:nvSpPr>
        <p:spPr/>
        <p:txBody>
          <a:bodyPr/>
          <a:lstStyle>
            <a:lvl1pPr>
              <a:defRPr/>
            </a:lvl1pPr>
          </a:lstStyle>
          <a:p>
            <a:pPr>
              <a:defRPr/>
            </a:pPr>
            <a:fld id="{09632F69-7962-4F6F-A227-02ADAD727A05}" type="slidenum">
              <a:rPr lang="fr-FR" altLang="en-US"/>
              <a:pPr>
                <a:defRPr/>
              </a:pPr>
              <a:t>‹Nº›</a:t>
            </a:fld>
            <a:endParaRPr lang="fr-FR"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8" name="Title 7"/>
          <p:cNvSpPr>
            <a:spLocks noGrp="1"/>
          </p:cNvSpPr>
          <p:nvPr>
            <p:ph type="title"/>
          </p:nvPr>
        </p:nvSpPr>
        <p:spPr/>
        <p:txBody>
          <a:bodyPr/>
          <a:lstStyle/>
          <a:p>
            <a:r>
              <a:rPr lang="es-ES"/>
              <a:t>Haga clic para modificar el estilo de título del patrón</a:t>
            </a:r>
            <a:endParaRPr lang="en-US"/>
          </a:p>
        </p:txBody>
      </p:sp>
      <p:sp>
        <p:nvSpPr>
          <p:cNvPr id="5" name="Date Placeholder 3"/>
          <p:cNvSpPr>
            <a:spLocks noGrp="1"/>
          </p:cNvSpPr>
          <p:nvPr>
            <p:ph type="dt" sz="half" idx="10"/>
          </p:nvPr>
        </p:nvSpPr>
        <p:spPr/>
        <p:txBody>
          <a:bodyPr/>
          <a:lstStyle>
            <a:lvl1pPr>
              <a:defRPr/>
            </a:lvl1pPr>
          </a:lstStyle>
          <a:p>
            <a:pPr>
              <a:defRPr/>
            </a:pPr>
            <a:endParaRPr lang="fr-FR" altLang="en-US" dirty="0"/>
          </a:p>
        </p:txBody>
      </p:sp>
      <p:sp>
        <p:nvSpPr>
          <p:cNvPr id="6" name="Footer Placeholder 4"/>
          <p:cNvSpPr>
            <a:spLocks noGrp="1"/>
          </p:cNvSpPr>
          <p:nvPr>
            <p:ph type="ftr" sz="quarter" idx="11"/>
          </p:nvPr>
        </p:nvSpPr>
        <p:spPr/>
        <p:txBody>
          <a:bodyPr/>
          <a:lstStyle>
            <a:lvl1pPr>
              <a:defRPr/>
            </a:lvl1pPr>
          </a:lstStyle>
          <a:p>
            <a:pPr>
              <a:defRPr/>
            </a:pPr>
            <a:r>
              <a:rPr lang="fr-FR" altLang="en-US"/>
              <a:t>MSFOCBA_2015</a:t>
            </a:r>
            <a:endParaRPr lang="fr-FR" altLang="en-US" dirty="0"/>
          </a:p>
        </p:txBody>
      </p:sp>
      <p:sp>
        <p:nvSpPr>
          <p:cNvPr id="7" name="Slide Number Placeholder 5"/>
          <p:cNvSpPr>
            <a:spLocks noGrp="1"/>
          </p:cNvSpPr>
          <p:nvPr>
            <p:ph type="sldNum" sz="quarter" idx="12"/>
          </p:nvPr>
        </p:nvSpPr>
        <p:spPr/>
        <p:txBody>
          <a:bodyPr/>
          <a:lstStyle>
            <a:lvl1pPr>
              <a:defRPr/>
            </a:lvl1pPr>
          </a:lstStyle>
          <a:p>
            <a:pPr>
              <a:defRPr/>
            </a:pPr>
            <a:fld id="{D0ECB7EE-1C3C-4A81-861D-DAC4D9A58B1F}" type="slidenum">
              <a:rPr lang="fr-FR" altLang="en-US"/>
              <a:pPr>
                <a:defRPr/>
              </a:pPr>
              <a:t>‹Nº›</a:t>
            </a:fld>
            <a:endParaRPr lang="fr-FR"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5" name="Rectangle 8"/>
          <p:cNvSpPr/>
          <p:nvPr/>
        </p:nvSpPr>
        <p:spPr>
          <a:xfrm>
            <a:off x="9001125" y="4846638"/>
            <a:ext cx="142875" cy="20113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9"/>
          <p:cNvSpPr/>
          <p:nvPr/>
        </p:nvSpPr>
        <p:spPr>
          <a:xfrm>
            <a:off x="9001125" y="0"/>
            <a:ext cx="142875" cy="4846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dirty="0"/>
              <a:t>Haga clic en el icono para agregar una imagen</a:t>
            </a:r>
            <a:endParaRPr lang="en-US" noProof="0" dirty="0"/>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8" name="Title 7"/>
          <p:cNvSpPr>
            <a:spLocks noGrp="1"/>
          </p:cNvSpPr>
          <p:nvPr>
            <p:ph type="title"/>
          </p:nvPr>
        </p:nvSpPr>
        <p:spPr>
          <a:xfrm>
            <a:off x="457200" y="4953000"/>
            <a:ext cx="8153400" cy="762000"/>
          </a:xfrm>
        </p:spPr>
        <p:txBody>
          <a:bodyPr anchor="t"/>
          <a:lstStyle>
            <a:lvl1pPr>
              <a:defRPr sz="3200"/>
            </a:lvl1pPr>
          </a:lstStyle>
          <a:p>
            <a:r>
              <a:rPr lang="es-ES"/>
              <a:t>Haga clic para modificar el estilo de título del patrón</a:t>
            </a:r>
            <a:endParaRPr lang="en-US" dirty="0"/>
          </a:p>
        </p:txBody>
      </p:sp>
      <p:sp>
        <p:nvSpPr>
          <p:cNvPr id="7" name="Date Placeholder 4"/>
          <p:cNvSpPr>
            <a:spLocks noGrp="1"/>
          </p:cNvSpPr>
          <p:nvPr>
            <p:ph type="dt" sz="half" idx="10"/>
          </p:nvPr>
        </p:nvSpPr>
        <p:spPr/>
        <p:txBody>
          <a:bodyPr/>
          <a:lstStyle>
            <a:lvl1pPr>
              <a:defRPr/>
            </a:lvl1pPr>
          </a:lstStyle>
          <a:p>
            <a:pPr>
              <a:defRPr/>
            </a:pPr>
            <a:endParaRPr lang="fr-FR" altLang="en-US" dirty="0"/>
          </a:p>
        </p:txBody>
      </p:sp>
      <p:sp>
        <p:nvSpPr>
          <p:cNvPr id="9" name="Footer Placeholder 5"/>
          <p:cNvSpPr>
            <a:spLocks noGrp="1"/>
          </p:cNvSpPr>
          <p:nvPr>
            <p:ph type="ftr" sz="quarter" idx="11"/>
          </p:nvPr>
        </p:nvSpPr>
        <p:spPr/>
        <p:txBody>
          <a:bodyPr/>
          <a:lstStyle>
            <a:lvl1pPr>
              <a:defRPr/>
            </a:lvl1pPr>
          </a:lstStyle>
          <a:p>
            <a:pPr>
              <a:defRPr/>
            </a:pPr>
            <a:r>
              <a:rPr lang="fr-FR" altLang="en-US"/>
              <a:t>MSFOCBA_2015</a:t>
            </a:r>
            <a:endParaRPr lang="fr-FR" altLang="en-US" dirty="0"/>
          </a:p>
        </p:txBody>
      </p:sp>
      <p:sp>
        <p:nvSpPr>
          <p:cNvPr id="10" name="Slide Number Placeholder 6"/>
          <p:cNvSpPr>
            <a:spLocks noGrp="1"/>
          </p:cNvSpPr>
          <p:nvPr>
            <p:ph type="sldNum" sz="quarter" idx="12"/>
          </p:nvPr>
        </p:nvSpPr>
        <p:spPr/>
        <p:txBody>
          <a:bodyPr/>
          <a:lstStyle>
            <a:lvl1pPr>
              <a:defRPr>
                <a:solidFill>
                  <a:schemeClr val="tx1"/>
                </a:solidFill>
              </a:defRPr>
            </a:lvl1pPr>
          </a:lstStyle>
          <a:p>
            <a:pPr>
              <a:defRPr/>
            </a:pPr>
            <a:fld id="{DDEE1E70-3C19-40E2-BBEE-156DC9CBA77B}" type="slidenum">
              <a:rPr lang="fr-FR" altLang="en-US"/>
              <a:pPr>
                <a:defRPr/>
              </a:pPr>
              <a:t>‹Nº›</a:t>
            </a:fld>
            <a:endParaRPr lang="fr-FR"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400"/>
            <a:ext cx="5791200" cy="1371600"/>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1027" name="Text Placeholder 2"/>
          <p:cNvSpPr>
            <a:spLocks noGrp="1"/>
          </p:cNvSpPr>
          <p:nvPr>
            <p:ph type="body" idx="1"/>
          </p:nvPr>
        </p:nvSpPr>
        <p:spPr bwMode="auto">
          <a:xfrm>
            <a:off x="457200" y="1752600"/>
            <a:ext cx="7620000" cy="4373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altLang="en-US"/>
              <a:t>Haga clic para modificar el estilo de texto del patrón</a:t>
            </a:r>
          </a:p>
          <a:p>
            <a:pPr lvl="1"/>
            <a:r>
              <a:rPr lang="es-ES" altLang="en-US"/>
              <a:t>Segundo nivel</a:t>
            </a:r>
          </a:p>
          <a:p>
            <a:pPr lvl="2"/>
            <a:r>
              <a:rPr lang="es-ES" altLang="en-US"/>
              <a:t>Tercer nivel</a:t>
            </a:r>
          </a:p>
          <a:p>
            <a:pPr lvl="3"/>
            <a:r>
              <a:rPr lang="es-ES" altLang="en-US"/>
              <a:t>Cuarto nivel</a:t>
            </a:r>
          </a:p>
          <a:p>
            <a:pPr lvl="4"/>
            <a:r>
              <a:rPr lang="es-ES" altLang="en-US"/>
              <a:t>Quinto nivel</a:t>
            </a:r>
            <a:endParaRPr lang="en-US" altLang="en-US"/>
          </a:p>
        </p:txBody>
      </p:sp>
      <p:sp>
        <p:nvSpPr>
          <p:cNvPr id="4" name="Date Placeholder 3"/>
          <p:cNvSpPr>
            <a:spLocks noGrp="1"/>
          </p:cNvSpPr>
          <p:nvPr>
            <p:ph type="dt" sz="half" idx="2"/>
          </p:nvPr>
        </p:nvSpPr>
        <p:spPr>
          <a:xfrm>
            <a:off x="457200" y="6172200"/>
            <a:ext cx="3429000" cy="304800"/>
          </a:xfrm>
          <a:prstGeom prst="rect">
            <a:avLst/>
          </a:prstGeom>
        </p:spPr>
        <p:txBody>
          <a:bodyPr vert="horz" lIns="91440" tIns="45720" rIns="91440" bIns="0" rtlCol="0" anchor="b"/>
          <a:lstStyle>
            <a:lvl1pPr algn="l">
              <a:defRPr sz="1000">
                <a:solidFill>
                  <a:schemeClr val="tx1"/>
                </a:solidFill>
              </a:defRPr>
            </a:lvl1pPr>
          </a:lstStyle>
          <a:p>
            <a:pPr>
              <a:defRPr/>
            </a:pPr>
            <a:endParaRPr lang="fr-FR" altLang="en-US" dirty="0"/>
          </a:p>
        </p:txBody>
      </p:sp>
      <p:sp>
        <p:nvSpPr>
          <p:cNvPr id="5" name="Footer Placeholder 4"/>
          <p:cNvSpPr>
            <a:spLocks noGrp="1"/>
          </p:cNvSpPr>
          <p:nvPr>
            <p:ph type="ftr" sz="quarter" idx="3"/>
          </p:nvPr>
        </p:nvSpPr>
        <p:spPr>
          <a:xfrm>
            <a:off x="457200" y="6492875"/>
            <a:ext cx="3429000" cy="284163"/>
          </a:xfrm>
          <a:prstGeom prst="rect">
            <a:avLst/>
          </a:prstGeom>
        </p:spPr>
        <p:txBody>
          <a:bodyPr vert="horz" lIns="91440" tIns="45720" rIns="91440" bIns="45720" rtlCol="0" anchor="t"/>
          <a:lstStyle>
            <a:lvl1pPr algn="l">
              <a:defRPr sz="1000">
                <a:solidFill>
                  <a:schemeClr val="tx1"/>
                </a:solidFill>
              </a:defRPr>
            </a:lvl1pPr>
          </a:lstStyle>
          <a:p>
            <a:pPr>
              <a:defRPr/>
            </a:pPr>
            <a:r>
              <a:rPr lang="fr-FR" altLang="en-US"/>
              <a:t>MSFOCBA_2015</a:t>
            </a:r>
            <a:endParaRPr lang="fr-FR" altLang="en-US" dirty="0"/>
          </a:p>
        </p:txBody>
      </p:sp>
      <p:sp>
        <p:nvSpPr>
          <p:cNvPr id="6" name="Slide Number Placeholder 5"/>
          <p:cNvSpPr>
            <a:spLocks noGrp="1"/>
          </p:cNvSpPr>
          <p:nvPr>
            <p:ph type="sldNum" sz="quarter" idx="4"/>
          </p:nvPr>
        </p:nvSpPr>
        <p:spPr>
          <a:xfrm rot="16200000">
            <a:off x="8227219" y="5885656"/>
            <a:ext cx="1316038" cy="365125"/>
          </a:xfrm>
          <a:prstGeom prst="rect">
            <a:avLst/>
          </a:prstGeom>
        </p:spPr>
        <p:txBody>
          <a:bodyPr vert="horz" lIns="91440" tIns="45720" rIns="91440" bIns="45720" rtlCol="0" anchor="ctr"/>
          <a:lstStyle>
            <a:lvl1pPr algn="l">
              <a:defRPr sz="2400" b="1">
                <a:solidFill>
                  <a:schemeClr val="tx2"/>
                </a:solidFill>
              </a:defRPr>
            </a:lvl1pPr>
          </a:lstStyle>
          <a:p>
            <a:pPr>
              <a:defRPr/>
            </a:pPr>
            <a:fld id="{FD2F3441-146A-4413-9A6E-4331B414F8C1}" type="slidenum">
              <a:rPr lang="fr-FR" altLang="en-US"/>
              <a:pPr>
                <a:defRPr/>
              </a:pPr>
              <a:t>‹Nº›</a:t>
            </a:fld>
            <a:endParaRPr lang="fr-FR" altLang="en-US" dirty="0"/>
          </a:p>
        </p:txBody>
      </p:sp>
      <p:sp>
        <p:nvSpPr>
          <p:cNvPr id="7" name="Rectangle 6"/>
          <p:cNvSpPr/>
          <p:nvPr/>
        </p:nvSpPr>
        <p:spPr>
          <a:xfrm>
            <a:off x="9001125" y="0"/>
            <a:ext cx="142875"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8" name="Rectangle 7"/>
          <p:cNvSpPr/>
          <p:nvPr/>
        </p:nvSpPr>
        <p:spPr>
          <a:xfrm>
            <a:off x="9001125" y="1371600"/>
            <a:ext cx="142875"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Sld>
  <p:clrMap bg1="lt1" tx1="dk1" bg2="lt2" tx2="dk2" accent1="accent1" accent2="accent2" accent3="accent3" accent4="accent4" accent5="accent5" accent6="accent6" hlink="hlink" folHlink="folHlink"/>
  <p:sldLayoutIdLst>
    <p:sldLayoutId id="2147483735" r:id="rId1"/>
    <p:sldLayoutId id="2147483726" r:id="rId2"/>
    <p:sldLayoutId id="2147483727" r:id="rId3"/>
    <p:sldLayoutId id="2147483728" r:id="rId4"/>
    <p:sldLayoutId id="2147483729" r:id="rId5"/>
    <p:sldLayoutId id="2147483730" r:id="rId6"/>
    <p:sldLayoutId id="2147483731" r:id="rId7"/>
    <p:sldLayoutId id="2147483732" r:id="rId8"/>
    <p:sldLayoutId id="2147483736" r:id="rId9"/>
    <p:sldLayoutId id="2147483733" r:id="rId10"/>
    <p:sldLayoutId id="2147483734" r:id="rId11"/>
  </p:sldLayoutIdLst>
  <p:hf sldNum="0" hdr="0" dt="0"/>
  <p:txStyles>
    <p:titleStyle>
      <a:lvl1pPr algn="l" rtl="0" eaLnBrk="0" fontAlgn="base" hangingPunct="0">
        <a:spcBef>
          <a:spcPct val="0"/>
        </a:spcBef>
        <a:spcAft>
          <a:spcPct val="0"/>
        </a:spcAft>
        <a:defRPr sz="3600" kern="1200" cap="all" spc="-6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Black" pitchFamily="34" charset="0"/>
        </a:defRPr>
      </a:lvl2pPr>
      <a:lvl3pPr algn="l" rtl="0" eaLnBrk="0" fontAlgn="base" hangingPunct="0">
        <a:spcBef>
          <a:spcPct val="0"/>
        </a:spcBef>
        <a:spcAft>
          <a:spcPct val="0"/>
        </a:spcAft>
        <a:defRPr sz="3600">
          <a:solidFill>
            <a:schemeClr val="tx2"/>
          </a:solidFill>
          <a:latin typeface="Arial Black" pitchFamily="34" charset="0"/>
        </a:defRPr>
      </a:lvl3pPr>
      <a:lvl4pPr algn="l" rtl="0" eaLnBrk="0" fontAlgn="base" hangingPunct="0">
        <a:spcBef>
          <a:spcPct val="0"/>
        </a:spcBef>
        <a:spcAft>
          <a:spcPct val="0"/>
        </a:spcAft>
        <a:defRPr sz="3600">
          <a:solidFill>
            <a:schemeClr val="tx2"/>
          </a:solidFill>
          <a:latin typeface="Arial Black" pitchFamily="34" charset="0"/>
        </a:defRPr>
      </a:lvl4pPr>
      <a:lvl5pPr algn="l" rtl="0" eaLnBrk="0" fontAlgn="base" hangingPunct="0">
        <a:spcBef>
          <a:spcPct val="0"/>
        </a:spcBef>
        <a:spcAft>
          <a:spcPct val="0"/>
        </a:spcAft>
        <a:defRPr sz="3600">
          <a:solidFill>
            <a:schemeClr val="tx2"/>
          </a:solidFill>
          <a:latin typeface="Arial Black" pitchFamily="34" charset="0"/>
        </a:defRPr>
      </a:lvl5pPr>
      <a:lvl6pPr marL="457200" algn="l" rtl="0" fontAlgn="base">
        <a:spcBef>
          <a:spcPct val="0"/>
        </a:spcBef>
        <a:spcAft>
          <a:spcPct val="0"/>
        </a:spcAft>
        <a:defRPr sz="3600">
          <a:solidFill>
            <a:schemeClr val="tx2"/>
          </a:solidFill>
          <a:latin typeface="Arial Black" pitchFamily="34" charset="0"/>
        </a:defRPr>
      </a:lvl6pPr>
      <a:lvl7pPr marL="914400" algn="l" rtl="0" fontAlgn="base">
        <a:spcBef>
          <a:spcPct val="0"/>
        </a:spcBef>
        <a:spcAft>
          <a:spcPct val="0"/>
        </a:spcAft>
        <a:defRPr sz="3600">
          <a:solidFill>
            <a:schemeClr val="tx2"/>
          </a:solidFill>
          <a:latin typeface="Arial Black" pitchFamily="34" charset="0"/>
        </a:defRPr>
      </a:lvl7pPr>
      <a:lvl8pPr marL="1371600" algn="l" rtl="0" fontAlgn="base">
        <a:spcBef>
          <a:spcPct val="0"/>
        </a:spcBef>
        <a:spcAft>
          <a:spcPct val="0"/>
        </a:spcAft>
        <a:defRPr sz="3600">
          <a:solidFill>
            <a:schemeClr val="tx2"/>
          </a:solidFill>
          <a:latin typeface="Arial Black" pitchFamily="34" charset="0"/>
        </a:defRPr>
      </a:lvl8pPr>
      <a:lvl9pPr marL="1828800" algn="l" rtl="0" fontAlgn="base">
        <a:spcBef>
          <a:spcPct val="0"/>
        </a:spcBef>
        <a:spcAft>
          <a:spcPct val="0"/>
        </a:spcAft>
        <a:defRPr sz="3600">
          <a:solidFill>
            <a:schemeClr val="tx2"/>
          </a:solidFill>
          <a:latin typeface="Arial Black" pitchFamily="34" charset="0"/>
        </a:defRPr>
      </a:lvl9pPr>
    </p:titleStyle>
    <p:bodyStyle>
      <a:lvl1pPr algn="l" rtl="0" eaLnBrk="0" fontAlgn="base" hangingPunct="0">
        <a:spcBef>
          <a:spcPct val="20000"/>
        </a:spcBef>
        <a:spcAft>
          <a:spcPts val="600"/>
        </a:spcAft>
        <a:buFont typeface="Arial" charset="0"/>
        <a:defRPr sz="2000" b="1" kern="1200">
          <a:solidFill>
            <a:schemeClr val="tx1"/>
          </a:solidFill>
          <a:latin typeface="+mn-lt"/>
          <a:ea typeface="+mn-ea"/>
          <a:cs typeface="+mn-cs"/>
        </a:defRPr>
      </a:lvl1pPr>
      <a:lvl2pPr marL="457200" indent="-182563" algn="l" rtl="0" eaLnBrk="0" fontAlgn="base" hangingPunct="0">
        <a:spcBef>
          <a:spcPct val="20000"/>
        </a:spcBef>
        <a:spcAft>
          <a:spcPct val="0"/>
        </a:spcAft>
        <a:buClr>
          <a:schemeClr val="tx2"/>
        </a:buClr>
        <a:buFont typeface="Arial" charset="0"/>
        <a:buChar char="•"/>
        <a:defRPr sz="20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2"/>
        </a:buClr>
        <a:buFont typeface="Arial" charset="0"/>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2"/>
        </a:buClr>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jpg"/><Relationship Id="rId3" Type="http://schemas.openxmlformats.org/officeDocument/2006/relationships/notesSlide" Target="../notesSlides/notesSlide4.xml"/><Relationship Id="rId7" Type="http://schemas.openxmlformats.org/officeDocument/2006/relationships/image" Target="../media/image8.svg"/><Relationship Id="rId12" Type="http://schemas.openxmlformats.org/officeDocument/2006/relationships/image" Target="../media/image13.jpg"/><Relationship Id="rId2" Type="http://schemas.openxmlformats.org/officeDocument/2006/relationships/slideLayout" Target="../slideLayouts/slideLayout2.xml"/><Relationship Id="rId16" Type="http://schemas.openxmlformats.org/officeDocument/2006/relationships/image" Target="../media/image17.svg"/><Relationship Id="rId1" Type="http://schemas.openxmlformats.org/officeDocument/2006/relationships/tags" Target="../tags/tag5.xml"/><Relationship Id="rId6" Type="http://schemas.openxmlformats.org/officeDocument/2006/relationships/image" Target="../media/image7.png"/><Relationship Id="rId11" Type="http://schemas.openxmlformats.org/officeDocument/2006/relationships/image" Target="../media/image12.jpg"/><Relationship Id="rId5" Type="http://schemas.openxmlformats.org/officeDocument/2006/relationships/image" Target="../media/image6.svg"/><Relationship Id="rId15" Type="http://schemas.openxmlformats.org/officeDocument/2006/relationships/image" Target="../media/image1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svg"/><Relationship Id="rId14" Type="http://schemas.openxmlformats.org/officeDocument/2006/relationships/image" Target="../media/image15.jp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tags" Target="../tags/tag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755576" y="1988840"/>
            <a:ext cx="7633096" cy="994432"/>
          </a:xfrm>
        </p:spPr>
        <p:txBody>
          <a:bodyPr rtlCol="0">
            <a:noAutofit/>
          </a:bodyPr>
          <a:lstStyle/>
          <a:p>
            <a:pPr eaLnBrk="1" fontAlgn="auto" hangingPunct="1">
              <a:defRPr/>
            </a:pPr>
            <a:r>
              <a:rPr lang="en-GB" sz="3600" dirty="0"/>
              <a:t>M4 CASE MANAGEMENT</a:t>
            </a:r>
          </a:p>
          <a:p>
            <a:pPr eaLnBrk="1" fontAlgn="auto" hangingPunct="1">
              <a:defRPr/>
            </a:pPr>
            <a:endParaRPr lang="en-GB" sz="3600" dirty="0"/>
          </a:p>
          <a:p>
            <a:r>
              <a:rPr lang="en-GB" sz="2400" dirty="0"/>
              <a:t>S11 	NUTRITIONAL </a:t>
            </a:r>
            <a:r>
              <a:rPr lang="en-GB" sz="2400" b="1" dirty="0"/>
              <a:t>Treatment phases</a:t>
            </a:r>
          </a:p>
          <a:p>
            <a:endParaRPr lang="en-GB" sz="2400" b="1" dirty="0">
              <a:solidFill>
                <a:srgbClr val="00B0F0"/>
              </a:solidFill>
            </a:endParaRPr>
          </a:p>
        </p:txBody>
      </p:sp>
      <p:pic>
        <p:nvPicPr>
          <p:cNvPr id="4100" name="Picture 5" descr="C:\Users\sperez\Desktop\logo_MSF.png"/>
          <p:cNvPicPr>
            <a:picLocks noChangeAspect="1" noChangeArrowheads="1"/>
          </p:cNvPicPr>
          <p:nvPr/>
        </p:nvPicPr>
        <p:blipFill>
          <a:blip r:embed="rId4"/>
          <a:srcRect/>
          <a:stretch>
            <a:fillRect/>
          </a:stretch>
        </p:blipFill>
        <p:spPr bwMode="auto">
          <a:xfrm>
            <a:off x="179388" y="188913"/>
            <a:ext cx="2160587" cy="1155700"/>
          </a:xfrm>
          <a:prstGeom prst="rect">
            <a:avLst/>
          </a:prstGeom>
          <a:noFill/>
          <a:ln w="9525">
            <a:noFill/>
            <a:miter lim="800000"/>
            <a:headEnd/>
            <a:tailEnd/>
          </a:ln>
        </p:spPr>
      </p:pic>
      <p:pic>
        <p:nvPicPr>
          <p:cNvPr id="4" name="Picture 3" descr="Diagram, text&#10;&#10;Description automatically generated">
            <a:extLst>
              <a:ext uri="{FF2B5EF4-FFF2-40B4-BE49-F238E27FC236}">
                <a16:creationId xmlns:a16="http://schemas.microsoft.com/office/drawing/2014/main" id="{42D4B9A5-A2BD-4DB4-ADB9-E40EB5AF4B4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183132" y="4509120"/>
            <a:ext cx="2039112" cy="1847088"/>
          </a:xfrm>
          <a:prstGeom prst="rect">
            <a:avLst/>
          </a:prstGeom>
        </p:spPr>
      </p:pic>
      <p:pic>
        <p:nvPicPr>
          <p:cNvPr id="6" name="Picture 5" descr="Text, icon&#10;&#10;Description automatically generated">
            <a:extLst>
              <a:ext uri="{FF2B5EF4-FFF2-40B4-BE49-F238E27FC236}">
                <a16:creationId xmlns:a16="http://schemas.microsoft.com/office/drawing/2014/main" id="{B853E2B9-F6AE-40FB-A52F-397E9238C7E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909154" y="4653136"/>
            <a:ext cx="1676164" cy="1527452"/>
          </a:xfrm>
          <a:prstGeom prst="rect">
            <a:avLst/>
          </a:prstGeom>
        </p:spPr>
      </p:pic>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19256" cy="1371600"/>
          </a:xfrm>
        </p:spPr>
        <p:txBody>
          <a:bodyPr>
            <a:normAutofit/>
          </a:bodyPr>
          <a:lstStyle/>
          <a:p>
            <a:r>
              <a:rPr lang="es-ES_tradnl" dirty="0">
                <a:ea typeface="Segoe UI" panose="020B0502040204020203" pitchFamily="34" charset="0"/>
                <a:cs typeface="Segoe UI" panose="020B0502040204020203" pitchFamily="34" charset="0"/>
              </a:rPr>
              <a:t>OBJECTIVES OF THE SESSION</a:t>
            </a:r>
            <a:endParaRPr lang="en-CA" dirty="0">
              <a:ea typeface="Segoe UI" panose="020B0502040204020203" pitchFamily="34" charset="0"/>
              <a:cs typeface="Segoe UI" panose="020B0502040204020203" pitchFamily="34" charset="0"/>
            </a:endParaRPr>
          </a:p>
        </p:txBody>
      </p:sp>
      <p:sp>
        <p:nvSpPr>
          <p:cNvPr id="7" name="Content Placeholder 2"/>
          <p:cNvSpPr>
            <a:spLocks noGrp="1"/>
          </p:cNvSpPr>
          <p:nvPr>
            <p:ph idx="1"/>
          </p:nvPr>
        </p:nvSpPr>
        <p:spPr>
          <a:xfrm>
            <a:off x="251520" y="1196752"/>
            <a:ext cx="8229376" cy="4373563"/>
          </a:xfrm>
        </p:spPr>
        <p:txBody>
          <a:bodyPr/>
          <a:lstStyle/>
          <a:p>
            <a:pPr lvl="0"/>
            <a:endParaRPr lang="en-GB" sz="2800" dirty="0"/>
          </a:p>
          <a:p>
            <a:pPr marL="274637" lvl="1" indent="0" algn="just">
              <a:buNone/>
            </a:pPr>
            <a:r>
              <a:rPr lang="en-GB" sz="2400" dirty="0"/>
              <a:t>At the end of this session participants will be able to:</a:t>
            </a:r>
          </a:p>
          <a:p>
            <a:pPr marL="731837" lvl="1" indent="-457200">
              <a:buAutoNum type="arabicPeriod"/>
            </a:pPr>
            <a:r>
              <a:rPr lang="en-GB" sz="2400" dirty="0"/>
              <a:t>Understand the different phases of nutritional treatment in a nutrition programme</a:t>
            </a:r>
          </a:p>
          <a:p>
            <a:pPr marL="731837" lvl="1" indent="-457200">
              <a:buAutoNum type="arabicPeriod"/>
            </a:pPr>
            <a:r>
              <a:rPr lang="en-GB" sz="2400" dirty="0"/>
              <a:t>Understand the objective and specifics of each of the phases.</a:t>
            </a:r>
          </a:p>
          <a:p>
            <a:pPr marL="731837" lvl="1" indent="-457200">
              <a:buAutoNum type="arabicPeriod"/>
            </a:pPr>
            <a:r>
              <a:rPr lang="en-GB" sz="2400" dirty="0"/>
              <a:t>Understand the criteria for moving between phases.</a:t>
            </a:r>
            <a:r>
              <a:rPr lang="es-ES" sz="2400" dirty="0"/>
              <a:t> </a:t>
            </a:r>
          </a:p>
        </p:txBody>
      </p:sp>
    </p:spTree>
    <p:custDataLst>
      <p:tags r:id="rId1"/>
    </p:custDataLst>
    <p:extLst>
      <p:ext uri="{BB962C8B-B14F-4D97-AF65-F5344CB8AC3E}">
        <p14:creationId xmlns:p14="http://schemas.microsoft.com/office/powerpoint/2010/main" val="1544411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1"/>
          <p:cNvSpPr txBox="1">
            <a:spLocks noChangeArrowheads="1"/>
          </p:cNvSpPr>
          <p:nvPr/>
        </p:nvSpPr>
        <p:spPr bwMode="auto">
          <a:xfrm>
            <a:off x="403493" y="1052736"/>
            <a:ext cx="8490240" cy="50990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1638" tIns="40819" rIns="81638" bIns="40819"/>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9pPr>
          </a:lstStyle>
          <a:p>
            <a:pPr eaLnBrk="1">
              <a:lnSpc>
                <a:spcPct val="95000"/>
              </a:lnSpc>
              <a:buClrTx/>
              <a:buFontTx/>
              <a:buNone/>
            </a:pPr>
            <a:endParaRPr lang="en-US" altLang="en-US" sz="1400" b="1" dirty="0">
              <a:solidFill>
                <a:srgbClr val="000000"/>
              </a:solidFill>
              <a:latin typeface="Verdana" charset="0"/>
              <a:ea typeface="Verdana" charset="0"/>
              <a:cs typeface="Verdana" charset="0"/>
            </a:endParaRPr>
          </a:p>
          <a:p>
            <a:pPr eaLnBrk="1">
              <a:lnSpc>
                <a:spcPct val="190000"/>
              </a:lnSpc>
              <a:buClrTx/>
              <a:buFontTx/>
              <a:buNone/>
            </a:pPr>
            <a:r>
              <a:rPr lang="en-US" altLang="en-US" sz="1400" b="1" dirty="0">
                <a:solidFill>
                  <a:schemeClr val="tx1"/>
                </a:solidFill>
                <a:latin typeface="Verdana" charset="0"/>
                <a:ea typeface="Verdana" charset="0"/>
                <a:cs typeface="Verdana" charset="0"/>
              </a:rPr>
              <a:t>ANNIKA: </a:t>
            </a:r>
          </a:p>
          <a:p>
            <a:pPr eaLnBrk="1">
              <a:lnSpc>
                <a:spcPct val="190000"/>
              </a:lnSpc>
              <a:buClrTx/>
              <a:buFontTx/>
              <a:buNone/>
            </a:pPr>
            <a:r>
              <a:rPr lang="en-US" altLang="en-US" sz="1400" b="1" dirty="0">
                <a:solidFill>
                  <a:srgbClr val="000000"/>
                </a:solidFill>
                <a:latin typeface="Verdana" charset="0"/>
                <a:ea typeface="Verdana" charset="0"/>
                <a:cs typeface="Verdana" charset="0"/>
              </a:rPr>
              <a:t>3-years-old. Ward round. ITFC. 3</a:t>
            </a:r>
            <a:r>
              <a:rPr lang="en-US" altLang="en-US" sz="1400" b="1" baseline="33000" dirty="0">
                <a:solidFill>
                  <a:srgbClr val="000000"/>
                </a:solidFill>
                <a:latin typeface="Verdana" charset="0"/>
                <a:ea typeface="Verdana" charset="0"/>
                <a:cs typeface="Verdana" charset="0"/>
              </a:rPr>
              <a:t>rd</a:t>
            </a:r>
            <a:r>
              <a:rPr lang="en-US" altLang="en-US" sz="1400" b="1" dirty="0">
                <a:solidFill>
                  <a:srgbClr val="000000"/>
                </a:solidFill>
                <a:latin typeface="Verdana" charset="0"/>
                <a:ea typeface="Verdana" charset="0"/>
                <a:cs typeface="Verdana" charset="0"/>
              </a:rPr>
              <a:t> day in Transition Phase. Marasmus  </a:t>
            </a:r>
          </a:p>
          <a:p>
            <a:pPr eaLnBrk="1">
              <a:lnSpc>
                <a:spcPct val="190000"/>
              </a:lnSpc>
              <a:buClrTx/>
              <a:buFontTx/>
              <a:buNone/>
            </a:pPr>
            <a:r>
              <a:rPr lang="en-US" altLang="en-US" sz="1400" dirty="0">
                <a:solidFill>
                  <a:srgbClr val="000000"/>
                </a:solidFill>
                <a:latin typeface="Verdana" charset="0"/>
                <a:ea typeface="Verdana" charset="0"/>
                <a:cs typeface="Verdana" charset="0"/>
              </a:rPr>
              <a:t>She is in the Transition Phase taking RUTF paste-based very well.  </a:t>
            </a:r>
          </a:p>
          <a:p>
            <a:pPr eaLnBrk="1">
              <a:lnSpc>
                <a:spcPct val="190000"/>
              </a:lnSpc>
              <a:buClrTx/>
              <a:buFontTx/>
              <a:buNone/>
            </a:pPr>
            <a:r>
              <a:rPr lang="en-US" altLang="en-US" sz="1400" dirty="0">
                <a:solidFill>
                  <a:srgbClr val="000000"/>
                </a:solidFill>
                <a:latin typeface="Verdana" charset="0"/>
                <a:ea typeface="Verdana" charset="0"/>
                <a:cs typeface="Verdana" charset="0"/>
              </a:rPr>
              <a:t>She has repeatedly requested more quantities of food. No medical symptoms. </a:t>
            </a:r>
          </a:p>
          <a:p>
            <a:pPr eaLnBrk="1">
              <a:lnSpc>
                <a:spcPct val="190000"/>
              </a:lnSpc>
              <a:buClrTx/>
              <a:buSzTx/>
              <a:buFontTx/>
              <a:buNone/>
            </a:pPr>
            <a:r>
              <a:rPr lang="en-US" altLang="en-US" sz="1400" dirty="0">
                <a:solidFill>
                  <a:srgbClr val="000000"/>
                </a:solidFill>
                <a:latin typeface="Verdana" charset="0"/>
                <a:ea typeface="Verdana" charset="0"/>
                <a:cs typeface="Verdana" charset="0"/>
              </a:rPr>
              <a:t> </a:t>
            </a:r>
            <a:endParaRPr lang="en-US" altLang="en-US" sz="1400" b="1" i="1" dirty="0">
              <a:solidFill>
                <a:schemeClr val="tx1"/>
              </a:solidFill>
              <a:latin typeface="Verdana" charset="0"/>
              <a:ea typeface="Verdana" charset="0"/>
              <a:cs typeface="Verdana" charset="0"/>
            </a:endParaRPr>
          </a:p>
        </p:txBody>
      </p:sp>
      <p:sp>
        <p:nvSpPr>
          <p:cNvPr id="7171" name="Text Box 2"/>
          <p:cNvSpPr txBox="1">
            <a:spLocks noChangeArrowheads="1"/>
          </p:cNvSpPr>
          <p:nvPr/>
        </p:nvSpPr>
        <p:spPr bwMode="auto">
          <a:xfrm>
            <a:off x="512072" y="4869160"/>
            <a:ext cx="7842168" cy="446400"/>
          </a:xfrm>
          <a:prstGeom prst="rect">
            <a:avLst/>
          </a:prstGeom>
          <a:noFill/>
          <a:ln>
            <a:noFill/>
          </a:ln>
          <a:effectLst/>
        </p:spPr>
        <p:txBody>
          <a:bodyPr wrap="none" lIns="81638" tIns="56820" rIns="81638" bIns="40819"/>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9pPr>
          </a:lstStyle>
          <a:p>
            <a:pPr eaLnBrk="1">
              <a:lnSpc>
                <a:spcPct val="95000"/>
              </a:lnSpc>
            </a:pPr>
            <a:r>
              <a:rPr lang="en-US" altLang="en-US" sz="1400" b="1" dirty="0">
                <a:solidFill>
                  <a:srgbClr val="FF0000"/>
                </a:solidFill>
                <a:latin typeface="Verdana" charset="0"/>
                <a:ea typeface="Verdana" charset="0"/>
                <a:cs typeface="Verdana" charset="0"/>
              </a:rPr>
              <a:t>QUESTION:  </a:t>
            </a:r>
          </a:p>
          <a:p>
            <a:pPr eaLnBrk="1">
              <a:lnSpc>
                <a:spcPct val="95000"/>
              </a:lnSpc>
            </a:pPr>
            <a:endParaRPr lang="en-US" altLang="en-US" sz="1400" b="1" dirty="0">
              <a:solidFill>
                <a:srgbClr val="FF0000"/>
              </a:solidFill>
              <a:latin typeface="Verdana" charset="0"/>
              <a:ea typeface="Verdana" charset="0"/>
              <a:cs typeface="Verdana" charset="0"/>
            </a:endParaRPr>
          </a:p>
          <a:p>
            <a:pPr eaLnBrk="1">
              <a:lnSpc>
                <a:spcPct val="95000"/>
              </a:lnSpc>
            </a:pPr>
            <a:r>
              <a:rPr lang="en-US" altLang="en-US" sz="1400" b="1" dirty="0">
                <a:solidFill>
                  <a:srgbClr val="FF0000"/>
                </a:solidFill>
                <a:latin typeface="Verdana" charset="0"/>
                <a:ea typeface="Verdana" charset="0"/>
                <a:cs typeface="Verdana" charset="0"/>
              </a:rPr>
              <a:t>COULD ANNIKA BE CHANGED FROM TRANSITION TO PHASE 2 (ATFC)?</a:t>
            </a:r>
          </a:p>
          <a:p>
            <a:pPr eaLnBrk="1">
              <a:lnSpc>
                <a:spcPct val="95000"/>
              </a:lnSpc>
              <a:buClrTx/>
              <a:buFontTx/>
              <a:buNone/>
            </a:pPr>
            <a:endParaRPr lang="en-US" altLang="en-US" sz="1400" b="1" dirty="0">
              <a:solidFill>
                <a:srgbClr val="FF0000"/>
              </a:solidFill>
              <a:latin typeface="Verdana" charset="0"/>
              <a:ea typeface="Verdana" charset="0"/>
              <a:cs typeface="Verdana" charset="0"/>
            </a:endParaRPr>
          </a:p>
        </p:txBody>
      </p:sp>
      <p:sp>
        <p:nvSpPr>
          <p:cNvPr id="4" name="Title 1"/>
          <p:cNvSpPr txBox="1">
            <a:spLocks/>
          </p:cNvSpPr>
          <p:nvPr/>
        </p:nvSpPr>
        <p:spPr>
          <a:xfrm>
            <a:off x="251520" y="260648"/>
            <a:ext cx="8219256" cy="548680"/>
          </a:xfrm>
          <a:prstGeom prst="rect">
            <a:avLst/>
          </a:prstGeom>
        </p:spPr>
        <p:txBody>
          <a:bodyPr>
            <a:normAutofit/>
          </a:bodyPr>
          <a:lstStyle>
            <a:lvl1pPr algn="l" rtl="0" eaLnBrk="0" fontAlgn="base" hangingPunct="0">
              <a:spcBef>
                <a:spcPct val="0"/>
              </a:spcBef>
              <a:spcAft>
                <a:spcPct val="0"/>
              </a:spcAft>
              <a:defRPr sz="3600" kern="1200" cap="all" spc="-6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Black" pitchFamily="34" charset="0"/>
              </a:defRPr>
            </a:lvl2pPr>
            <a:lvl3pPr algn="l" rtl="0" eaLnBrk="0" fontAlgn="base" hangingPunct="0">
              <a:spcBef>
                <a:spcPct val="0"/>
              </a:spcBef>
              <a:spcAft>
                <a:spcPct val="0"/>
              </a:spcAft>
              <a:defRPr sz="3600">
                <a:solidFill>
                  <a:schemeClr val="tx2"/>
                </a:solidFill>
                <a:latin typeface="Arial Black" pitchFamily="34" charset="0"/>
              </a:defRPr>
            </a:lvl3pPr>
            <a:lvl4pPr algn="l" rtl="0" eaLnBrk="0" fontAlgn="base" hangingPunct="0">
              <a:spcBef>
                <a:spcPct val="0"/>
              </a:spcBef>
              <a:spcAft>
                <a:spcPct val="0"/>
              </a:spcAft>
              <a:defRPr sz="3600">
                <a:solidFill>
                  <a:schemeClr val="tx2"/>
                </a:solidFill>
                <a:latin typeface="Arial Black" pitchFamily="34" charset="0"/>
              </a:defRPr>
            </a:lvl4pPr>
            <a:lvl5pPr algn="l" rtl="0" eaLnBrk="0" fontAlgn="base" hangingPunct="0">
              <a:spcBef>
                <a:spcPct val="0"/>
              </a:spcBef>
              <a:spcAft>
                <a:spcPct val="0"/>
              </a:spcAft>
              <a:defRPr sz="3600">
                <a:solidFill>
                  <a:schemeClr val="tx2"/>
                </a:solidFill>
                <a:latin typeface="Arial Black" pitchFamily="34" charset="0"/>
              </a:defRPr>
            </a:lvl5pPr>
            <a:lvl6pPr marL="457200" algn="l" rtl="0" fontAlgn="base">
              <a:spcBef>
                <a:spcPct val="0"/>
              </a:spcBef>
              <a:spcAft>
                <a:spcPct val="0"/>
              </a:spcAft>
              <a:defRPr sz="3600">
                <a:solidFill>
                  <a:schemeClr val="tx2"/>
                </a:solidFill>
                <a:latin typeface="Arial Black" pitchFamily="34" charset="0"/>
              </a:defRPr>
            </a:lvl6pPr>
            <a:lvl7pPr marL="914400" algn="l" rtl="0" fontAlgn="base">
              <a:spcBef>
                <a:spcPct val="0"/>
              </a:spcBef>
              <a:spcAft>
                <a:spcPct val="0"/>
              </a:spcAft>
              <a:defRPr sz="3600">
                <a:solidFill>
                  <a:schemeClr val="tx2"/>
                </a:solidFill>
                <a:latin typeface="Arial Black" pitchFamily="34" charset="0"/>
              </a:defRPr>
            </a:lvl7pPr>
            <a:lvl8pPr marL="1371600" algn="l" rtl="0" fontAlgn="base">
              <a:spcBef>
                <a:spcPct val="0"/>
              </a:spcBef>
              <a:spcAft>
                <a:spcPct val="0"/>
              </a:spcAft>
              <a:defRPr sz="3600">
                <a:solidFill>
                  <a:schemeClr val="tx2"/>
                </a:solidFill>
                <a:latin typeface="Arial Black" pitchFamily="34" charset="0"/>
              </a:defRPr>
            </a:lvl8pPr>
            <a:lvl9pPr marL="1828800" algn="l" rtl="0" fontAlgn="base">
              <a:spcBef>
                <a:spcPct val="0"/>
              </a:spcBef>
              <a:spcAft>
                <a:spcPct val="0"/>
              </a:spcAft>
              <a:defRPr sz="3600">
                <a:solidFill>
                  <a:schemeClr val="tx2"/>
                </a:solidFill>
                <a:latin typeface="Arial Black" pitchFamily="34" charset="0"/>
              </a:defRPr>
            </a:lvl9pPr>
          </a:lstStyle>
          <a:p>
            <a:r>
              <a:rPr lang="es-ES_tradnl" sz="2800">
                <a:ea typeface="Segoe UI" panose="020B0502040204020203" pitchFamily="34" charset="0"/>
                <a:cs typeface="Segoe UI" panose="020B0502040204020203" pitchFamily="34" charset="0"/>
              </a:rPr>
              <a:t>INTRODUCTORY CASE</a:t>
            </a:r>
            <a:endParaRPr lang="en-CA" sz="2800" dirty="0">
              <a:ea typeface="Segoe UI" panose="020B0502040204020203" pitchFamily="34" charset="0"/>
              <a:cs typeface="Segoe UI" panose="020B0502040204020203" pitchFamily="34" charset="0"/>
            </a:endParaRPr>
          </a:p>
        </p:txBody>
      </p:sp>
      <p:graphicFrame>
        <p:nvGraphicFramePr>
          <p:cNvPr id="3" name="Table 2">
            <a:extLst>
              <a:ext uri="{FF2B5EF4-FFF2-40B4-BE49-F238E27FC236}">
                <a16:creationId xmlns:a16="http://schemas.microsoft.com/office/drawing/2014/main" id="{B44CA4F1-5296-4945-8FB0-AEE6CECDFB7D}"/>
              </a:ext>
            </a:extLst>
          </p:cNvPr>
          <p:cNvGraphicFramePr>
            <a:graphicFrameLocks noGrp="1"/>
          </p:cNvGraphicFramePr>
          <p:nvPr>
            <p:extLst>
              <p:ext uri="{D42A27DB-BD31-4B8C-83A1-F6EECF244321}">
                <p14:modId xmlns:p14="http://schemas.microsoft.com/office/powerpoint/2010/main" val="1723150060"/>
              </p:ext>
            </p:extLst>
          </p:nvPr>
        </p:nvGraphicFramePr>
        <p:xfrm>
          <a:off x="395536" y="3140968"/>
          <a:ext cx="8075240" cy="1210374"/>
        </p:xfrm>
        <a:graphic>
          <a:graphicData uri="http://schemas.openxmlformats.org/drawingml/2006/table">
            <a:tbl>
              <a:tblPr/>
              <a:tblGrid>
                <a:gridCol w="8075240">
                  <a:extLst>
                    <a:ext uri="{9D8B030D-6E8A-4147-A177-3AD203B41FA5}">
                      <a16:colId xmlns:a16="http://schemas.microsoft.com/office/drawing/2014/main" val="2100304240"/>
                    </a:ext>
                  </a:extLst>
                </a:gridCol>
              </a:tblGrid>
              <a:tr h="1155208">
                <a:tc>
                  <a:txBody>
                    <a:bodyPr/>
                    <a:lstStyle/>
                    <a:p>
                      <a:pPr algn="l">
                        <a:lnSpc>
                          <a:spcPct val="200000"/>
                        </a:lnSpc>
                        <a:spcAft>
                          <a:spcPts val="1000"/>
                        </a:spcAft>
                      </a:pPr>
                      <a:r>
                        <a:rPr lang="en-GB" sz="1400" b="1" dirty="0">
                          <a:effectLst/>
                          <a:latin typeface="Verdana" panose="020B0604030504040204" pitchFamily="34" charset="0"/>
                          <a:ea typeface="Verdana" panose="020B0604030504040204" pitchFamily="34" charset="0"/>
                          <a:cs typeface="Times New Roman" panose="02020603050405020304" pitchFamily="18" charset="0"/>
                        </a:rPr>
                        <a:t>Examination</a:t>
                      </a:r>
                      <a:r>
                        <a:rPr lang="en-GB" sz="1400" dirty="0">
                          <a:effectLst/>
                          <a:latin typeface="Verdana" panose="020B0604030504040204" pitchFamily="34" charset="0"/>
                          <a:ea typeface="Verdana" panose="020B0604030504040204" pitchFamily="34" charset="0"/>
                          <a:cs typeface="Times New Roman" panose="02020603050405020304" pitchFamily="18" charset="0"/>
                        </a:rPr>
                        <a:t>: Alert. </a:t>
                      </a:r>
                      <a:r>
                        <a:rPr lang="en-GB" sz="1400" u="sng" dirty="0">
                          <a:effectLst/>
                          <a:latin typeface="Verdana" panose="020B0604030504040204" pitchFamily="34" charset="0"/>
                          <a:ea typeface="Verdana" panose="020B0604030504040204" pitchFamily="34" charset="0"/>
                          <a:cs typeface="Times New Roman" panose="02020603050405020304" pitchFamily="18" charset="0"/>
                        </a:rPr>
                        <a:t> Respiratory Rate</a:t>
                      </a:r>
                      <a:r>
                        <a:rPr lang="en-GB" sz="1400" dirty="0">
                          <a:effectLst/>
                          <a:latin typeface="Verdana" panose="020B0604030504040204" pitchFamily="34" charset="0"/>
                          <a:ea typeface="Verdana" panose="020B0604030504040204" pitchFamily="34" charset="0"/>
                          <a:cs typeface="Times New Roman" panose="02020603050405020304" pitchFamily="18" charset="0"/>
                        </a:rPr>
                        <a:t>: 28 rpm. </a:t>
                      </a:r>
                      <a:r>
                        <a:rPr lang="en-GB" sz="1400" u="sng" dirty="0">
                          <a:effectLst/>
                          <a:latin typeface="Verdana" panose="020B0604030504040204" pitchFamily="34" charset="0"/>
                          <a:ea typeface="Verdana" panose="020B0604030504040204" pitchFamily="34" charset="0"/>
                          <a:cs typeface="Times New Roman" panose="02020603050405020304" pitchFamily="18" charset="0"/>
                        </a:rPr>
                        <a:t>Heart Rate</a:t>
                      </a:r>
                      <a:r>
                        <a:rPr lang="en-GB" sz="1400" dirty="0">
                          <a:effectLst/>
                          <a:latin typeface="Verdana" panose="020B0604030504040204" pitchFamily="34" charset="0"/>
                          <a:ea typeface="Verdana" panose="020B0604030504040204" pitchFamily="34" charset="0"/>
                          <a:cs typeface="Times New Roman" panose="02020603050405020304" pitchFamily="18" charset="0"/>
                        </a:rPr>
                        <a:t>: 95 bpm. </a:t>
                      </a:r>
                      <a:r>
                        <a:rPr lang="en-GB" sz="1400" u="sng" dirty="0">
                          <a:effectLst/>
                          <a:latin typeface="Verdana" panose="020B0604030504040204" pitchFamily="34" charset="0"/>
                          <a:ea typeface="Verdana" panose="020B0604030504040204" pitchFamily="34" charset="0"/>
                          <a:cs typeface="Times New Roman" panose="02020603050405020304" pitchFamily="18" charset="0"/>
                        </a:rPr>
                        <a:t>O</a:t>
                      </a:r>
                      <a:r>
                        <a:rPr lang="en-GB" sz="1400" u="sng" baseline="-25000" dirty="0">
                          <a:effectLst/>
                          <a:latin typeface="Verdana" panose="020B0604030504040204" pitchFamily="34" charset="0"/>
                          <a:ea typeface="Verdana" panose="020B0604030504040204" pitchFamily="34" charset="0"/>
                          <a:cs typeface="Times New Roman" panose="02020603050405020304" pitchFamily="18" charset="0"/>
                        </a:rPr>
                        <a:t>2</a:t>
                      </a:r>
                      <a:r>
                        <a:rPr lang="en-GB" sz="1400" u="sng" dirty="0">
                          <a:effectLst/>
                          <a:latin typeface="Verdana" panose="020B0604030504040204" pitchFamily="34" charset="0"/>
                          <a:ea typeface="Verdana" panose="020B0604030504040204" pitchFamily="34" charset="0"/>
                          <a:cs typeface="Times New Roman" panose="02020603050405020304" pitchFamily="18" charset="0"/>
                        </a:rPr>
                        <a:t> Sat.</a:t>
                      </a:r>
                      <a:r>
                        <a:rPr lang="en-GB" sz="1400" dirty="0">
                          <a:effectLst/>
                          <a:latin typeface="Verdana" panose="020B0604030504040204" pitchFamily="34" charset="0"/>
                          <a:ea typeface="Verdana" panose="020B0604030504040204" pitchFamily="34" charset="0"/>
                          <a:cs typeface="Times New Roman" panose="02020603050405020304" pitchFamily="18" charset="0"/>
                        </a:rPr>
                        <a:t>:  100%. No fever. No respiratory distress. Normal pulse, warm hands and feet. Capillary Refill 1 second.  4 cm enlarged spleen. Rest of examination is normal.  </a:t>
                      </a:r>
                      <a:endParaRPr lang="fr-BE" sz="1400" dirty="0">
                        <a:effectLst/>
                        <a:latin typeface="Verdana" panose="020B0604030504040204" pitchFamily="34" charset="0"/>
                        <a:ea typeface="Verdana" panose="020B0604030504040204" pitchFamily="34" charset="0"/>
                        <a:cs typeface="Times New Roman" panose="02020603050405020304" pitchFamily="18" charset="0"/>
                      </a:endParaRPr>
                    </a:p>
                  </a:txBody>
                  <a:tcPr marL="114300" marR="114300" marT="0" marB="0">
                    <a:lnL>
                      <a:noFill/>
                    </a:lnL>
                    <a:lnR>
                      <a:noFill/>
                    </a:lnR>
                    <a:lnT>
                      <a:noFill/>
                    </a:lnT>
                    <a:lnB>
                      <a:noFill/>
                    </a:lnB>
                  </a:tcPr>
                </a:tc>
                <a:extLst>
                  <a:ext uri="{0D108BD9-81ED-4DB2-BD59-A6C34878D82A}">
                    <a16:rowId xmlns:a16="http://schemas.microsoft.com/office/drawing/2014/main" val="2033947748"/>
                  </a:ext>
                </a:extLst>
              </a:tr>
            </a:tbl>
          </a:graphicData>
        </a:graphic>
      </p:graphicFrame>
    </p:spTree>
    <p:custDataLst>
      <p:tags r:id="rId1"/>
    </p:custDataLst>
    <p:extLst>
      <p:ext uri="{BB962C8B-B14F-4D97-AF65-F5344CB8AC3E}">
        <p14:creationId xmlns:p14="http://schemas.microsoft.com/office/powerpoint/2010/main" val="16775345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esquinas redondeadas 5">
            <a:extLst>
              <a:ext uri="{FF2B5EF4-FFF2-40B4-BE49-F238E27FC236}">
                <a16:creationId xmlns:a16="http://schemas.microsoft.com/office/drawing/2014/main" id="{938F48E2-094C-4D9B-A1BC-1EFC936255DB}"/>
              </a:ext>
            </a:extLst>
          </p:cNvPr>
          <p:cNvSpPr/>
          <p:nvPr/>
        </p:nvSpPr>
        <p:spPr>
          <a:xfrm>
            <a:off x="467544" y="260648"/>
            <a:ext cx="1656184" cy="864096"/>
          </a:xfrm>
          <a:prstGeom prst="roundRect">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CuadroTexto 6">
            <a:extLst>
              <a:ext uri="{FF2B5EF4-FFF2-40B4-BE49-F238E27FC236}">
                <a16:creationId xmlns:a16="http://schemas.microsoft.com/office/drawing/2014/main" id="{B4429BBD-28F8-45AB-A483-2258AC73A158}"/>
              </a:ext>
            </a:extLst>
          </p:cNvPr>
          <p:cNvSpPr txBox="1"/>
          <p:nvPr/>
        </p:nvSpPr>
        <p:spPr>
          <a:xfrm>
            <a:off x="575556" y="312911"/>
            <a:ext cx="720080" cy="307777"/>
          </a:xfrm>
          <a:prstGeom prst="rect">
            <a:avLst/>
          </a:prstGeom>
          <a:noFill/>
        </p:spPr>
        <p:txBody>
          <a:bodyPr wrap="square" rtlCol="0">
            <a:spAutoFit/>
          </a:bodyPr>
          <a:lstStyle/>
          <a:p>
            <a:r>
              <a:rPr lang="es-ES" sz="1400" dirty="0">
                <a:solidFill>
                  <a:schemeClr val="bg1"/>
                </a:solidFill>
                <a:latin typeface="+mn-lt"/>
              </a:rPr>
              <a:t>Age</a:t>
            </a:r>
          </a:p>
        </p:txBody>
      </p:sp>
      <p:sp>
        <p:nvSpPr>
          <p:cNvPr id="8" name="CuadroTexto 7">
            <a:extLst>
              <a:ext uri="{FF2B5EF4-FFF2-40B4-BE49-F238E27FC236}">
                <a16:creationId xmlns:a16="http://schemas.microsoft.com/office/drawing/2014/main" id="{D2AA2C28-E8F1-40E6-9425-8778C0AA53E2}"/>
              </a:ext>
            </a:extLst>
          </p:cNvPr>
          <p:cNvSpPr txBox="1"/>
          <p:nvPr/>
        </p:nvSpPr>
        <p:spPr>
          <a:xfrm>
            <a:off x="573614" y="797900"/>
            <a:ext cx="1478105" cy="307777"/>
          </a:xfrm>
          <a:prstGeom prst="rect">
            <a:avLst/>
          </a:prstGeom>
          <a:noFill/>
        </p:spPr>
        <p:txBody>
          <a:bodyPr wrap="square" rtlCol="0">
            <a:spAutoFit/>
          </a:bodyPr>
          <a:lstStyle/>
          <a:p>
            <a:r>
              <a:rPr lang="es-ES" sz="1400" dirty="0">
                <a:solidFill>
                  <a:schemeClr val="bg1"/>
                </a:solidFill>
                <a:latin typeface="+mn-lt"/>
              </a:rPr>
              <a:t>6 – 59 </a:t>
            </a:r>
            <a:r>
              <a:rPr lang="es-ES" sz="1400" dirty="0" err="1">
                <a:solidFill>
                  <a:schemeClr val="bg1"/>
                </a:solidFill>
                <a:latin typeface="+mn-lt"/>
              </a:rPr>
              <a:t>Months</a:t>
            </a:r>
            <a:endParaRPr lang="es-ES" sz="1400" dirty="0">
              <a:solidFill>
                <a:schemeClr val="bg1"/>
              </a:solidFill>
              <a:latin typeface="+mn-lt"/>
            </a:endParaRPr>
          </a:p>
        </p:txBody>
      </p:sp>
      <p:pic>
        <p:nvPicPr>
          <p:cNvPr id="10" name="Gráfico 9" descr="Bebé con relleno sólido">
            <a:extLst>
              <a:ext uri="{FF2B5EF4-FFF2-40B4-BE49-F238E27FC236}">
                <a16:creationId xmlns:a16="http://schemas.microsoft.com/office/drawing/2014/main" id="{6DF290EC-ED20-4A2D-A465-8B3A231E62E1}"/>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89510" y="620688"/>
            <a:ext cx="228939" cy="228939"/>
          </a:xfrm>
          <a:prstGeom prst="rect">
            <a:avLst/>
          </a:prstGeom>
        </p:spPr>
      </p:pic>
      <p:pic>
        <p:nvPicPr>
          <p:cNvPr id="11" name="Gráfico 10" descr="Bebé con relleno sólido">
            <a:extLst>
              <a:ext uri="{FF2B5EF4-FFF2-40B4-BE49-F238E27FC236}">
                <a16:creationId xmlns:a16="http://schemas.microsoft.com/office/drawing/2014/main" id="{E5DAB8CF-721B-4613-A167-FD21E31C20DF}"/>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78103" y="584227"/>
            <a:ext cx="262312" cy="262312"/>
          </a:xfrm>
          <a:prstGeom prst="rect">
            <a:avLst/>
          </a:prstGeom>
        </p:spPr>
      </p:pic>
      <p:pic>
        <p:nvPicPr>
          <p:cNvPr id="13" name="Gráfico 12" descr="Hombre con relleno sólido">
            <a:extLst>
              <a:ext uri="{FF2B5EF4-FFF2-40B4-BE49-F238E27FC236}">
                <a16:creationId xmlns:a16="http://schemas.microsoft.com/office/drawing/2014/main" id="{2FCC4E47-DA85-4063-BCBB-A4EFAFE8AE1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531187" y="312911"/>
            <a:ext cx="536377" cy="536377"/>
          </a:xfrm>
          <a:prstGeom prst="rect">
            <a:avLst/>
          </a:prstGeom>
        </p:spPr>
      </p:pic>
      <p:pic>
        <p:nvPicPr>
          <p:cNvPr id="14" name="Gráfico 13" descr="Hombre con relleno sólido">
            <a:extLst>
              <a:ext uri="{FF2B5EF4-FFF2-40B4-BE49-F238E27FC236}">
                <a16:creationId xmlns:a16="http://schemas.microsoft.com/office/drawing/2014/main" id="{13B89E77-9C65-4C1B-8F79-147142F9EB9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263579" y="400038"/>
            <a:ext cx="441300" cy="441300"/>
          </a:xfrm>
          <a:prstGeom prst="rect">
            <a:avLst/>
          </a:prstGeom>
        </p:spPr>
      </p:pic>
      <p:pic>
        <p:nvPicPr>
          <p:cNvPr id="16" name="Gráfico 15" descr="Bebé con relleno sólido">
            <a:extLst>
              <a:ext uri="{FF2B5EF4-FFF2-40B4-BE49-F238E27FC236}">
                <a16:creationId xmlns:a16="http://schemas.microsoft.com/office/drawing/2014/main" id="{93DC9D3A-BFF7-41FE-AFF7-CC9F0340DD0A}"/>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79648" y="512712"/>
            <a:ext cx="324000" cy="324000"/>
          </a:xfrm>
          <a:prstGeom prst="rect">
            <a:avLst/>
          </a:prstGeom>
        </p:spPr>
      </p:pic>
      <p:sp>
        <p:nvSpPr>
          <p:cNvPr id="17" name="CuadroTexto 16">
            <a:extLst>
              <a:ext uri="{FF2B5EF4-FFF2-40B4-BE49-F238E27FC236}">
                <a16:creationId xmlns:a16="http://schemas.microsoft.com/office/drawing/2014/main" id="{BD8C4A56-B9E7-4F0A-B0A5-675CFC0C74F5}"/>
              </a:ext>
            </a:extLst>
          </p:cNvPr>
          <p:cNvSpPr txBox="1"/>
          <p:nvPr/>
        </p:nvSpPr>
        <p:spPr>
          <a:xfrm>
            <a:off x="2253264" y="400038"/>
            <a:ext cx="3384376" cy="400110"/>
          </a:xfrm>
          <a:prstGeom prst="rect">
            <a:avLst/>
          </a:prstGeom>
          <a:noFill/>
        </p:spPr>
        <p:txBody>
          <a:bodyPr wrap="square" rtlCol="0">
            <a:spAutoFit/>
          </a:bodyPr>
          <a:lstStyle/>
          <a:p>
            <a:r>
              <a:rPr lang="es-ES" sz="2000" b="1" dirty="0">
                <a:solidFill>
                  <a:srgbClr val="283659"/>
                </a:solidFill>
                <a:latin typeface="Roboto" panose="02000000000000000000" pitchFamily="2" charset="0"/>
                <a:ea typeface="Roboto" panose="02000000000000000000" pitchFamily="2" charset="0"/>
                <a:cs typeface="Roboto" panose="02000000000000000000" pitchFamily="2" charset="0"/>
              </a:rPr>
              <a:t>SUMMARY TABLE OF</a:t>
            </a:r>
          </a:p>
        </p:txBody>
      </p:sp>
      <p:sp>
        <p:nvSpPr>
          <p:cNvPr id="12" name="CuadroTexto 11">
            <a:extLst>
              <a:ext uri="{FF2B5EF4-FFF2-40B4-BE49-F238E27FC236}">
                <a16:creationId xmlns:a16="http://schemas.microsoft.com/office/drawing/2014/main" id="{D2800866-FFB0-4A83-8257-BAF159D40779}"/>
              </a:ext>
            </a:extLst>
          </p:cNvPr>
          <p:cNvSpPr txBox="1"/>
          <p:nvPr/>
        </p:nvSpPr>
        <p:spPr>
          <a:xfrm>
            <a:off x="2246892" y="735157"/>
            <a:ext cx="6323494" cy="400110"/>
          </a:xfrm>
          <a:prstGeom prst="rect">
            <a:avLst/>
          </a:prstGeom>
          <a:noFill/>
        </p:spPr>
        <p:txBody>
          <a:bodyPr wrap="square" rtlCol="0">
            <a:spAutoFit/>
          </a:bodyPr>
          <a:lstStyle/>
          <a:p>
            <a:r>
              <a:rPr lang="es-ES" sz="2000" b="1" dirty="0">
                <a:solidFill>
                  <a:srgbClr val="FF0000"/>
                </a:solidFill>
                <a:latin typeface="Roboto" panose="02000000000000000000" pitchFamily="2" charset="0"/>
                <a:ea typeface="Roboto" panose="02000000000000000000" pitchFamily="2" charset="0"/>
                <a:cs typeface="Roboto" panose="02000000000000000000" pitchFamily="2" charset="0"/>
              </a:rPr>
              <a:t>NUTRITIONAL TREATMENT </a:t>
            </a:r>
            <a:r>
              <a:rPr lang="es-ES" sz="1200" b="1" dirty="0" err="1">
                <a:solidFill>
                  <a:srgbClr val="283659"/>
                </a:solidFill>
                <a:latin typeface="Roboto" panose="02000000000000000000" pitchFamily="2" charset="0"/>
                <a:ea typeface="Roboto" panose="02000000000000000000" pitchFamily="2" charset="0"/>
                <a:cs typeface="Roboto" panose="02000000000000000000" pitchFamily="2" charset="0"/>
              </a:rPr>
              <a:t>for</a:t>
            </a:r>
            <a:r>
              <a:rPr lang="es-ES" sz="1200" b="1" dirty="0">
                <a:solidFill>
                  <a:srgbClr val="283659"/>
                </a:solidFill>
                <a:latin typeface="Roboto" panose="02000000000000000000" pitchFamily="2" charset="0"/>
                <a:ea typeface="Roboto" panose="02000000000000000000" pitchFamily="2" charset="0"/>
                <a:cs typeface="Roboto" panose="02000000000000000000" pitchFamily="2" charset="0"/>
              </a:rPr>
              <a:t> </a:t>
            </a:r>
            <a:r>
              <a:rPr lang="es-ES" sz="1200" b="1" dirty="0" err="1">
                <a:solidFill>
                  <a:srgbClr val="283659"/>
                </a:solidFill>
                <a:latin typeface="Roboto" panose="02000000000000000000" pitchFamily="2" charset="0"/>
                <a:ea typeface="Roboto" panose="02000000000000000000" pitchFamily="2" charset="0"/>
                <a:cs typeface="Roboto" panose="02000000000000000000" pitchFamily="2" charset="0"/>
              </a:rPr>
              <a:t>Children</a:t>
            </a:r>
            <a:r>
              <a:rPr lang="es-ES" sz="1200" b="1" dirty="0">
                <a:solidFill>
                  <a:srgbClr val="283659"/>
                </a:solidFill>
                <a:latin typeface="Roboto" panose="02000000000000000000" pitchFamily="2" charset="0"/>
                <a:ea typeface="Roboto" panose="02000000000000000000" pitchFamily="2" charset="0"/>
                <a:cs typeface="Roboto" panose="02000000000000000000" pitchFamily="2" charset="0"/>
              </a:rPr>
              <a:t> 6-59 </a:t>
            </a:r>
            <a:r>
              <a:rPr lang="es-ES" sz="1200" b="1" dirty="0" err="1">
                <a:solidFill>
                  <a:srgbClr val="283659"/>
                </a:solidFill>
                <a:latin typeface="Roboto" panose="02000000000000000000" pitchFamily="2" charset="0"/>
                <a:ea typeface="Roboto" panose="02000000000000000000" pitchFamily="2" charset="0"/>
                <a:cs typeface="Roboto" panose="02000000000000000000" pitchFamily="2" charset="0"/>
              </a:rPr>
              <a:t>months</a:t>
            </a:r>
            <a:endParaRPr lang="es-ES" sz="1200" b="1" dirty="0">
              <a:solidFill>
                <a:srgbClr val="283659"/>
              </a:solidFill>
              <a:latin typeface="Roboto" panose="02000000000000000000" pitchFamily="2" charset="0"/>
              <a:ea typeface="Roboto" panose="02000000000000000000" pitchFamily="2" charset="0"/>
              <a:cs typeface="Roboto" panose="02000000000000000000" pitchFamily="2" charset="0"/>
            </a:endParaRPr>
          </a:p>
        </p:txBody>
      </p:sp>
      <p:pic>
        <p:nvPicPr>
          <p:cNvPr id="3" name="Imagen 2" descr="Logotipo&#10;&#10;Descripción generada automáticamente">
            <a:extLst>
              <a:ext uri="{FF2B5EF4-FFF2-40B4-BE49-F238E27FC236}">
                <a16:creationId xmlns:a16="http://schemas.microsoft.com/office/drawing/2014/main" id="{E0173241-BCC4-41F1-9E4C-2AD3095D8F93}"/>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708578" y="238202"/>
            <a:ext cx="1114638" cy="471115"/>
          </a:xfrm>
          <a:prstGeom prst="rect">
            <a:avLst/>
          </a:prstGeom>
        </p:spPr>
      </p:pic>
      <p:grpSp>
        <p:nvGrpSpPr>
          <p:cNvPr id="113" name="Grupo 112">
            <a:extLst>
              <a:ext uri="{FF2B5EF4-FFF2-40B4-BE49-F238E27FC236}">
                <a16:creationId xmlns:a16="http://schemas.microsoft.com/office/drawing/2014/main" id="{2DF5DE68-427E-4AF9-A17C-B55B7C768272}"/>
              </a:ext>
            </a:extLst>
          </p:cNvPr>
          <p:cNvGrpSpPr/>
          <p:nvPr/>
        </p:nvGrpSpPr>
        <p:grpSpPr>
          <a:xfrm>
            <a:off x="391072" y="1844824"/>
            <a:ext cx="756000" cy="936000"/>
            <a:chOff x="535088" y="1844824"/>
            <a:chExt cx="900000" cy="1080120"/>
          </a:xfrm>
        </p:grpSpPr>
        <p:cxnSp>
          <p:nvCxnSpPr>
            <p:cNvPr id="34" name="Conector recto 33">
              <a:extLst>
                <a:ext uri="{FF2B5EF4-FFF2-40B4-BE49-F238E27FC236}">
                  <a16:creationId xmlns:a16="http://schemas.microsoft.com/office/drawing/2014/main" id="{14FD4F66-BA7A-4C5E-9356-3D90D0513AAC}"/>
                </a:ext>
              </a:extLst>
            </p:cNvPr>
            <p:cNvCxnSpPr>
              <a:cxnSpLocks/>
            </p:cNvCxnSpPr>
            <p:nvPr/>
          </p:nvCxnSpPr>
          <p:spPr>
            <a:xfrm>
              <a:off x="657995" y="1988840"/>
              <a:ext cx="673645" cy="0"/>
            </a:xfrm>
            <a:prstGeom prst="line">
              <a:avLst/>
            </a:prstGeom>
            <a:noFill/>
            <a:ln>
              <a:solidFill>
                <a:srgbClr val="283659"/>
              </a:solidFill>
            </a:ln>
          </p:spPr>
          <p:style>
            <a:lnRef idx="2">
              <a:schemeClr val="accent1">
                <a:shade val="50000"/>
              </a:schemeClr>
            </a:lnRef>
            <a:fillRef idx="1">
              <a:schemeClr val="accent1"/>
            </a:fillRef>
            <a:effectRef idx="0">
              <a:schemeClr val="accent1"/>
            </a:effectRef>
            <a:fontRef idx="minor">
              <a:schemeClr val="lt1"/>
            </a:fontRef>
          </p:style>
        </p:cxnSp>
        <p:sp>
          <p:nvSpPr>
            <p:cNvPr id="5" name="Rectángulo 4">
              <a:extLst>
                <a:ext uri="{FF2B5EF4-FFF2-40B4-BE49-F238E27FC236}">
                  <a16:creationId xmlns:a16="http://schemas.microsoft.com/office/drawing/2014/main" id="{DAAD98D7-6818-4DD3-8A00-CCE3514DC8F4}"/>
                </a:ext>
              </a:extLst>
            </p:cNvPr>
            <p:cNvSpPr/>
            <p:nvPr/>
          </p:nvSpPr>
          <p:spPr>
            <a:xfrm>
              <a:off x="689510" y="1988840"/>
              <a:ext cx="606126" cy="720080"/>
            </a:xfrm>
            <a:prstGeom prst="rect">
              <a:avLst/>
            </a:prstGeom>
            <a:noFill/>
            <a:ln>
              <a:solidFill>
                <a:srgbClr val="2836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8" name="Rectángulo 17">
              <a:extLst>
                <a:ext uri="{FF2B5EF4-FFF2-40B4-BE49-F238E27FC236}">
                  <a16:creationId xmlns:a16="http://schemas.microsoft.com/office/drawing/2014/main" id="{31965E82-BE81-479A-9AE8-FD30E9BE2DA4}"/>
                </a:ext>
              </a:extLst>
            </p:cNvPr>
            <p:cNvSpPr/>
            <p:nvPr/>
          </p:nvSpPr>
          <p:spPr>
            <a:xfrm>
              <a:off x="573614" y="2564904"/>
              <a:ext cx="830034" cy="360040"/>
            </a:xfrm>
            <a:prstGeom prst="rect">
              <a:avLst/>
            </a:prstGeom>
            <a:solidFill>
              <a:schemeClr val="bg1"/>
            </a:solidFill>
            <a:ln>
              <a:solidFill>
                <a:srgbClr val="2836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9" name="Rectángulo 18">
              <a:extLst>
                <a:ext uri="{FF2B5EF4-FFF2-40B4-BE49-F238E27FC236}">
                  <a16:creationId xmlns:a16="http://schemas.microsoft.com/office/drawing/2014/main" id="{3D1055D8-A786-4ACF-9B11-B854BF89AEB3}"/>
                </a:ext>
              </a:extLst>
            </p:cNvPr>
            <p:cNvSpPr/>
            <p:nvPr/>
          </p:nvSpPr>
          <p:spPr>
            <a:xfrm>
              <a:off x="756405" y="2168860"/>
              <a:ext cx="95148" cy="72008"/>
            </a:xfrm>
            <a:prstGeom prst="rect">
              <a:avLst/>
            </a:prstGeom>
            <a:noFill/>
            <a:ln w="12700">
              <a:solidFill>
                <a:srgbClr val="2836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2" name="Rectángulo 21">
              <a:extLst>
                <a:ext uri="{FF2B5EF4-FFF2-40B4-BE49-F238E27FC236}">
                  <a16:creationId xmlns:a16="http://schemas.microsoft.com/office/drawing/2014/main" id="{E0FD3E14-04E0-42B8-BF06-BE052247BB41}"/>
                </a:ext>
              </a:extLst>
            </p:cNvPr>
            <p:cNvSpPr/>
            <p:nvPr/>
          </p:nvSpPr>
          <p:spPr>
            <a:xfrm>
              <a:off x="935596" y="2168860"/>
              <a:ext cx="95148" cy="72008"/>
            </a:xfrm>
            <a:prstGeom prst="rect">
              <a:avLst/>
            </a:prstGeom>
            <a:noFill/>
            <a:ln w="12700">
              <a:solidFill>
                <a:srgbClr val="2836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3" name="Rectángulo 22">
              <a:extLst>
                <a:ext uri="{FF2B5EF4-FFF2-40B4-BE49-F238E27FC236}">
                  <a16:creationId xmlns:a16="http://schemas.microsoft.com/office/drawing/2014/main" id="{5554965F-3792-450D-980A-8F00893518B1}"/>
                </a:ext>
              </a:extLst>
            </p:cNvPr>
            <p:cNvSpPr/>
            <p:nvPr/>
          </p:nvSpPr>
          <p:spPr>
            <a:xfrm>
              <a:off x="1114787" y="2168860"/>
              <a:ext cx="95148" cy="72008"/>
            </a:xfrm>
            <a:prstGeom prst="rect">
              <a:avLst/>
            </a:prstGeom>
            <a:noFill/>
            <a:ln w="12700">
              <a:solidFill>
                <a:srgbClr val="2836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4" name="Rectángulo 23">
              <a:extLst>
                <a:ext uri="{FF2B5EF4-FFF2-40B4-BE49-F238E27FC236}">
                  <a16:creationId xmlns:a16="http://schemas.microsoft.com/office/drawing/2014/main" id="{75DEC018-C24C-4AE9-9FB5-C579E37C8222}"/>
                </a:ext>
              </a:extLst>
            </p:cNvPr>
            <p:cNvSpPr/>
            <p:nvPr/>
          </p:nvSpPr>
          <p:spPr>
            <a:xfrm>
              <a:off x="755203" y="2330878"/>
              <a:ext cx="95148" cy="72008"/>
            </a:xfrm>
            <a:prstGeom prst="rect">
              <a:avLst/>
            </a:prstGeom>
            <a:noFill/>
            <a:ln w="12700">
              <a:solidFill>
                <a:srgbClr val="2836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5" name="Rectángulo 24">
              <a:extLst>
                <a:ext uri="{FF2B5EF4-FFF2-40B4-BE49-F238E27FC236}">
                  <a16:creationId xmlns:a16="http://schemas.microsoft.com/office/drawing/2014/main" id="{E0BC2F2D-385B-472E-AFA6-E6F91041AF8E}"/>
                </a:ext>
              </a:extLst>
            </p:cNvPr>
            <p:cNvSpPr/>
            <p:nvPr/>
          </p:nvSpPr>
          <p:spPr>
            <a:xfrm>
              <a:off x="934394" y="2330878"/>
              <a:ext cx="95148" cy="72008"/>
            </a:xfrm>
            <a:prstGeom prst="rect">
              <a:avLst/>
            </a:prstGeom>
            <a:noFill/>
            <a:ln w="12700">
              <a:solidFill>
                <a:srgbClr val="2836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6" name="Rectángulo 25">
              <a:extLst>
                <a:ext uri="{FF2B5EF4-FFF2-40B4-BE49-F238E27FC236}">
                  <a16:creationId xmlns:a16="http://schemas.microsoft.com/office/drawing/2014/main" id="{EC1E1B2A-0F3E-4C7C-9229-E19522163DF1}"/>
                </a:ext>
              </a:extLst>
            </p:cNvPr>
            <p:cNvSpPr/>
            <p:nvPr/>
          </p:nvSpPr>
          <p:spPr>
            <a:xfrm>
              <a:off x="1113585" y="2330878"/>
              <a:ext cx="95148" cy="72008"/>
            </a:xfrm>
            <a:prstGeom prst="rect">
              <a:avLst/>
            </a:prstGeom>
            <a:noFill/>
            <a:ln w="12700">
              <a:solidFill>
                <a:srgbClr val="2836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7" name="Rectángulo 26">
              <a:extLst>
                <a:ext uri="{FF2B5EF4-FFF2-40B4-BE49-F238E27FC236}">
                  <a16:creationId xmlns:a16="http://schemas.microsoft.com/office/drawing/2014/main" id="{B2C45E06-0C5C-4664-8B4E-F608E263B900}"/>
                </a:ext>
              </a:extLst>
            </p:cNvPr>
            <p:cNvSpPr/>
            <p:nvPr/>
          </p:nvSpPr>
          <p:spPr>
            <a:xfrm>
              <a:off x="878104" y="1844824"/>
              <a:ext cx="201544" cy="171633"/>
            </a:xfrm>
            <a:prstGeom prst="rect">
              <a:avLst/>
            </a:prstGeom>
            <a:solidFill>
              <a:schemeClr val="bg1"/>
            </a:solidFill>
            <a:ln>
              <a:solidFill>
                <a:srgbClr val="2836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Signo más 8">
              <a:extLst>
                <a:ext uri="{FF2B5EF4-FFF2-40B4-BE49-F238E27FC236}">
                  <a16:creationId xmlns:a16="http://schemas.microsoft.com/office/drawing/2014/main" id="{AEF3BCE6-AB8E-44D9-B83F-A23A6B49B49C}"/>
                </a:ext>
              </a:extLst>
            </p:cNvPr>
            <p:cNvSpPr/>
            <p:nvPr/>
          </p:nvSpPr>
          <p:spPr>
            <a:xfrm>
              <a:off x="934394" y="1886329"/>
              <a:ext cx="72000" cy="72000"/>
            </a:xfrm>
            <a:prstGeom prst="mathPlus">
              <a:avLst>
                <a:gd name="adj1" fmla="val 5317"/>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28" name="Rectángulo 27">
              <a:extLst>
                <a:ext uri="{FF2B5EF4-FFF2-40B4-BE49-F238E27FC236}">
                  <a16:creationId xmlns:a16="http://schemas.microsoft.com/office/drawing/2014/main" id="{E503A466-5CF5-480B-B37D-3027427AA31A}"/>
                </a:ext>
              </a:extLst>
            </p:cNvPr>
            <p:cNvSpPr/>
            <p:nvPr/>
          </p:nvSpPr>
          <p:spPr>
            <a:xfrm>
              <a:off x="646724" y="2708920"/>
              <a:ext cx="95148" cy="72008"/>
            </a:xfrm>
            <a:prstGeom prst="rect">
              <a:avLst/>
            </a:prstGeom>
            <a:noFill/>
            <a:ln w="12700">
              <a:solidFill>
                <a:srgbClr val="2836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9" name="Rectángulo 28">
              <a:extLst>
                <a:ext uri="{FF2B5EF4-FFF2-40B4-BE49-F238E27FC236}">
                  <a16:creationId xmlns:a16="http://schemas.microsoft.com/office/drawing/2014/main" id="{0EC73091-4B37-4A72-8FB9-6346AAB68095}"/>
                </a:ext>
              </a:extLst>
            </p:cNvPr>
            <p:cNvSpPr/>
            <p:nvPr/>
          </p:nvSpPr>
          <p:spPr>
            <a:xfrm>
              <a:off x="748304" y="2708920"/>
              <a:ext cx="95148" cy="72008"/>
            </a:xfrm>
            <a:prstGeom prst="rect">
              <a:avLst/>
            </a:prstGeom>
            <a:noFill/>
            <a:ln w="12700">
              <a:solidFill>
                <a:srgbClr val="2836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0" name="Rectángulo 29">
              <a:extLst>
                <a:ext uri="{FF2B5EF4-FFF2-40B4-BE49-F238E27FC236}">
                  <a16:creationId xmlns:a16="http://schemas.microsoft.com/office/drawing/2014/main" id="{5B29CC53-D602-4B8B-A5E1-B91F67FC0B76}"/>
                </a:ext>
              </a:extLst>
            </p:cNvPr>
            <p:cNvSpPr/>
            <p:nvPr/>
          </p:nvSpPr>
          <p:spPr>
            <a:xfrm>
              <a:off x="1113585" y="2711500"/>
              <a:ext cx="95148" cy="72008"/>
            </a:xfrm>
            <a:prstGeom prst="rect">
              <a:avLst/>
            </a:prstGeom>
            <a:noFill/>
            <a:ln w="12700">
              <a:solidFill>
                <a:srgbClr val="2836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1" name="Rectángulo 30">
              <a:extLst>
                <a:ext uri="{FF2B5EF4-FFF2-40B4-BE49-F238E27FC236}">
                  <a16:creationId xmlns:a16="http://schemas.microsoft.com/office/drawing/2014/main" id="{6BB22CC2-3319-4107-9B04-944EC4AA335C}"/>
                </a:ext>
              </a:extLst>
            </p:cNvPr>
            <p:cNvSpPr/>
            <p:nvPr/>
          </p:nvSpPr>
          <p:spPr>
            <a:xfrm>
              <a:off x="1215165" y="2711500"/>
              <a:ext cx="95148" cy="72008"/>
            </a:xfrm>
            <a:prstGeom prst="rect">
              <a:avLst/>
            </a:prstGeom>
            <a:noFill/>
            <a:ln w="12700">
              <a:solidFill>
                <a:srgbClr val="2836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2" name="Rectángulo 31">
              <a:extLst>
                <a:ext uri="{FF2B5EF4-FFF2-40B4-BE49-F238E27FC236}">
                  <a16:creationId xmlns:a16="http://schemas.microsoft.com/office/drawing/2014/main" id="{A98594E8-9955-4592-8967-237607916915}"/>
                </a:ext>
              </a:extLst>
            </p:cNvPr>
            <p:cNvSpPr/>
            <p:nvPr/>
          </p:nvSpPr>
          <p:spPr>
            <a:xfrm>
              <a:off x="878219" y="2708920"/>
              <a:ext cx="95148" cy="198022"/>
            </a:xfrm>
            <a:prstGeom prst="rect">
              <a:avLst/>
            </a:prstGeom>
            <a:noFill/>
            <a:ln w="12700">
              <a:solidFill>
                <a:srgbClr val="2836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3" name="Rectángulo 32">
              <a:extLst>
                <a:ext uri="{FF2B5EF4-FFF2-40B4-BE49-F238E27FC236}">
                  <a16:creationId xmlns:a16="http://schemas.microsoft.com/office/drawing/2014/main" id="{CE89B312-9488-403C-8A0F-2B5A65B375F0}"/>
                </a:ext>
              </a:extLst>
            </p:cNvPr>
            <p:cNvSpPr/>
            <p:nvPr/>
          </p:nvSpPr>
          <p:spPr>
            <a:xfrm>
              <a:off x="979799" y="2708920"/>
              <a:ext cx="95148" cy="198022"/>
            </a:xfrm>
            <a:prstGeom prst="rect">
              <a:avLst/>
            </a:prstGeom>
            <a:noFill/>
            <a:ln w="12700">
              <a:solidFill>
                <a:srgbClr val="2836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37" name="Conector recto 36">
              <a:extLst>
                <a:ext uri="{FF2B5EF4-FFF2-40B4-BE49-F238E27FC236}">
                  <a16:creationId xmlns:a16="http://schemas.microsoft.com/office/drawing/2014/main" id="{C7F34936-A489-4D58-88F9-B73CDD6C1D43}"/>
                </a:ext>
              </a:extLst>
            </p:cNvPr>
            <p:cNvCxnSpPr>
              <a:cxnSpLocks/>
            </p:cNvCxnSpPr>
            <p:nvPr/>
          </p:nvCxnSpPr>
          <p:spPr>
            <a:xfrm>
              <a:off x="535088" y="2924944"/>
              <a:ext cx="900000" cy="0"/>
            </a:xfrm>
            <a:prstGeom prst="line">
              <a:avLst/>
            </a:prstGeom>
            <a:noFill/>
            <a:ln>
              <a:solidFill>
                <a:srgbClr val="283659"/>
              </a:solidFill>
            </a:ln>
          </p:spPr>
          <p:style>
            <a:lnRef idx="2">
              <a:schemeClr val="accent1">
                <a:shade val="50000"/>
              </a:schemeClr>
            </a:lnRef>
            <a:fillRef idx="1">
              <a:schemeClr val="accent1"/>
            </a:fillRef>
            <a:effectRef idx="0">
              <a:schemeClr val="accent1"/>
            </a:effectRef>
            <a:fontRef idx="minor">
              <a:schemeClr val="lt1"/>
            </a:fontRef>
          </p:style>
        </p:cxnSp>
      </p:grpSp>
      <p:grpSp>
        <p:nvGrpSpPr>
          <p:cNvPr id="45" name="Grupo 44">
            <a:extLst>
              <a:ext uri="{FF2B5EF4-FFF2-40B4-BE49-F238E27FC236}">
                <a16:creationId xmlns:a16="http://schemas.microsoft.com/office/drawing/2014/main" id="{B607E95C-5661-4845-87DE-0DAD8B4D5D5A}"/>
              </a:ext>
            </a:extLst>
          </p:cNvPr>
          <p:cNvGrpSpPr/>
          <p:nvPr/>
        </p:nvGrpSpPr>
        <p:grpSpPr>
          <a:xfrm>
            <a:off x="107504" y="1966713"/>
            <a:ext cx="318878" cy="979027"/>
            <a:chOff x="2524930" y="1760363"/>
            <a:chExt cx="318878" cy="979027"/>
          </a:xfrm>
        </p:grpSpPr>
        <p:sp>
          <p:nvSpPr>
            <p:cNvPr id="41" name="CuadroTexto 40">
              <a:extLst>
                <a:ext uri="{FF2B5EF4-FFF2-40B4-BE49-F238E27FC236}">
                  <a16:creationId xmlns:a16="http://schemas.microsoft.com/office/drawing/2014/main" id="{0B8FC7F3-FA6E-4C36-8F41-E6033B0A2836}"/>
                </a:ext>
              </a:extLst>
            </p:cNvPr>
            <p:cNvSpPr txBox="1"/>
            <p:nvPr/>
          </p:nvSpPr>
          <p:spPr>
            <a:xfrm>
              <a:off x="2555776" y="1760363"/>
              <a:ext cx="288032" cy="307777"/>
            </a:xfrm>
            <a:prstGeom prst="rect">
              <a:avLst/>
            </a:prstGeom>
            <a:noFill/>
          </p:spPr>
          <p:txBody>
            <a:bodyPr wrap="square" rtlCol="0">
              <a:spAutoFit/>
            </a:bodyPr>
            <a:lstStyle/>
            <a:p>
              <a:r>
                <a:rPr lang="es-ES" sz="1400" b="1" dirty="0">
                  <a:solidFill>
                    <a:srgbClr val="FF0000"/>
                  </a:solidFill>
                  <a:latin typeface="Roboto" panose="02000000000000000000" pitchFamily="2" charset="0"/>
                  <a:ea typeface="Roboto" panose="02000000000000000000" pitchFamily="2" charset="0"/>
                  <a:cs typeface="Roboto" panose="02000000000000000000" pitchFamily="2" charset="0"/>
                </a:rPr>
                <a:t>I</a:t>
              </a:r>
            </a:p>
          </p:txBody>
        </p:sp>
        <p:sp>
          <p:nvSpPr>
            <p:cNvPr id="42" name="CuadroTexto 41">
              <a:extLst>
                <a:ext uri="{FF2B5EF4-FFF2-40B4-BE49-F238E27FC236}">
                  <a16:creationId xmlns:a16="http://schemas.microsoft.com/office/drawing/2014/main" id="{F1C3B40A-687D-4106-B793-AEEE6B7D3181}"/>
                </a:ext>
              </a:extLst>
            </p:cNvPr>
            <p:cNvSpPr txBox="1"/>
            <p:nvPr/>
          </p:nvSpPr>
          <p:spPr>
            <a:xfrm>
              <a:off x="2542047" y="1984113"/>
              <a:ext cx="288032" cy="307777"/>
            </a:xfrm>
            <a:prstGeom prst="rect">
              <a:avLst/>
            </a:prstGeom>
            <a:noFill/>
          </p:spPr>
          <p:txBody>
            <a:bodyPr wrap="square" rtlCol="0">
              <a:spAutoFit/>
            </a:bodyPr>
            <a:lstStyle/>
            <a:p>
              <a:r>
                <a:rPr lang="es-ES" sz="1400" b="1" dirty="0">
                  <a:solidFill>
                    <a:srgbClr val="FF0000"/>
                  </a:solidFill>
                  <a:latin typeface="Roboto" panose="02000000000000000000" pitchFamily="2" charset="0"/>
                  <a:ea typeface="Roboto" panose="02000000000000000000" pitchFamily="2" charset="0"/>
                  <a:cs typeface="Roboto" panose="02000000000000000000" pitchFamily="2" charset="0"/>
                </a:rPr>
                <a:t>T</a:t>
              </a:r>
            </a:p>
          </p:txBody>
        </p:sp>
        <p:sp>
          <p:nvSpPr>
            <p:cNvPr id="43" name="CuadroTexto 42">
              <a:extLst>
                <a:ext uri="{FF2B5EF4-FFF2-40B4-BE49-F238E27FC236}">
                  <a16:creationId xmlns:a16="http://schemas.microsoft.com/office/drawing/2014/main" id="{91706297-CB37-43E0-98F0-66EA8D76FDCA}"/>
                </a:ext>
              </a:extLst>
            </p:cNvPr>
            <p:cNvSpPr txBox="1"/>
            <p:nvPr/>
          </p:nvSpPr>
          <p:spPr>
            <a:xfrm>
              <a:off x="2542047" y="2207863"/>
              <a:ext cx="288032" cy="307777"/>
            </a:xfrm>
            <a:prstGeom prst="rect">
              <a:avLst/>
            </a:prstGeom>
            <a:noFill/>
          </p:spPr>
          <p:txBody>
            <a:bodyPr wrap="square" rtlCol="0">
              <a:spAutoFit/>
            </a:bodyPr>
            <a:lstStyle/>
            <a:p>
              <a:r>
                <a:rPr lang="es-ES" sz="1400" b="1" dirty="0">
                  <a:solidFill>
                    <a:srgbClr val="FF0000"/>
                  </a:solidFill>
                  <a:latin typeface="Roboto" panose="02000000000000000000" pitchFamily="2" charset="0"/>
                  <a:ea typeface="Roboto" panose="02000000000000000000" pitchFamily="2" charset="0"/>
                  <a:cs typeface="Roboto" panose="02000000000000000000" pitchFamily="2" charset="0"/>
                </a:rPr>
                <a:t>F</a:t>
              </a:r>
            </a:p>
          </p:txBody>
        </p:sp>
        <p:sp>
          <p:nvSpPr>
            <p:cNvPr id="44" name="CuadroTexto 43">
              <a:extLst>
                <a:ext uri="{FF2B5EF4-FFF2-40B4-BE49-F238E27FC236}">
                  <a16:creationId xmlns:a16="http://schemas.microsoft.com/office/drawing/2014/main" id="{A69135FD-A2F6-43FB-83DE-EAF1447AC1D5}"/>
                </a:ext>
              </a:extLst>
            </p:cNvPr>
            <p:cNvSpPr txBox="1"/>
            <p:nvPr/>
          </p:nvSpPr>
          <p:spPr>
            <a:xfrm>
              <a:off x="2524930" y="2431613"/>
              <a:ext cx="288032" cy="307777"/>
            </a:xfrm>
            <a:prstGeom prst="rect">
              <a:avLst/>
            </a:prstGeom>
            <a:noFill/>
          </p:spPr>
          <p:txBody>
            <a:bodyPr wrap="square" rtlCol="0">
              <a:spAutoFit/>
            </a:bodyPr>
            <a:lstStyle/>
            <a:p>
              <a:r>
                <a:rPr lang="es-ES" sz="1400" b="1" dirty="0">
                  <a:solidFill>
                    <a:srgbClr val="FF0000"/>
                  </a:solidFill>
                  <a:latin typeface="Roboto" panose="02000000000000000000" pitchFamily="2" charset="0"/>
                  <a:ea typeface="Roboto" panose="02000000000000000000" pitchFamily="2" charset="0"/>
                  <a:cs typeface="Roboto" panose="02000000000000000000" pitchFamily="2" charset="0"/>
                </a:rPr>
                <a:t>C</a:t>
              </a:r>
            </a:p>
          </p:txBody>
        </p:sp>
      </p:grpSp>
      <p:sp>
        <p:nvSpPr>
          <p:cNvPr id="47" name="CuadroTexto 46">
            <a:extLst>
              <a:ext uri="{FF2B5EF4-FFF2-40B4-BE49-F238E27FC236}">
                <a16:creationId xmlns:a16="http://schemas.microsoft.com/office/drawing/2014/main" id="{2CE1C418-CB08-4AFB-8CD6-52C3BB8618EA}"/>
              </a:ext>
            </a:extLst>
          </p:cNvPr>
          <p:cNvSpPr txBox="1"/>
          <p:nvPr/>
        </p:nvSpPr>
        <p:spPr>
          <a:xfrm>
            <a:off x="1160368" y="1960642"/>
            <a:ext cx="2180505" cy="584775"/>
          </a:xfrm>
          <a:prstGeom prst="rect">
            <a:avLst/>
          </a:prstGeom>
          <a:noFill/>
        </p:spPr>
        <p:txBody>
          <a:bodyPr wrap="square" rtlCol="0">
            <a:spAutoFit/>
          </a:bodyPr>
          <a:lstStyle/>
          <a:p>
            <a:r>
              <a:rPr lang="es-ES" sz="1600" b="1" dirty="0">
                <a:solidFill>
                  <a:srgbClr val="283659"/>
                </a:solidFill>
                <a:latin typeface="Roboto" panose="02000000000000000000" pitchFamily="2" charset="0"/>
                <a:ea typeface="Roboto" panose="02000000000000000000" pitchFamily="2" charset="0"/>
                <a:cs typeface="Roboto" panose="02000000000000000000" pitchFamily="2" charset="0"/>
              </a:rPr>
              <a:t>PHASE 1: STABILISATION</a:t>
            </a:r>
          </a:p>
        </p:txBody>
      </p:sp>
      <p:sp>
        <p:nvSpPr>
          <p:cNvPr id="48" name="CuadroTexto 47">
            <a:extLst>
              <a:ext uri="{FF2B5EF4-FFF2-40B4-BE49-F238E27FC236}">
                <a16:creationId xmlns:a16="http://schemas.microsoft.com/office/drawing/2014/main" id="{79E5B50C-CFD4-4A1C-83BF-E9CA601D78D6}"/>
              </a:ext>
            </a:extLst>
          </p:cNvPr>
          <p:cNvSpPr txBox="1"/>
          <p:nvPr/>
        </p:nvSpPr>
        <p:spPr>
          <a:xfrm>
            <a:off x="1144464" y="2477442"/>
            <a:ext cx="1255931" cy="307777"/>
          </a:xfrm>
          <a:prstGeom prst="rect">
            <a:avLst/>
          </a:prstGeom>
          <a:noFill/>
        </p:spPr>
        <p:txBody>
          <a:bodyPr wrap="square" rtlCol="0">
            <a:spAutoFit/>
          </a:bodyPr>
          <a:lstStyle/>
          <a:p>
            <a:r>
              <a:rPr lang="es-ES" sz="1400" dirty="0">
                <a:solidFill>
                  <a:srgbClr val="FF0000"/>
                </a:solidFill>
                <a:latin typeface="Roboto" panose="02000000000000000000" pitchFamily="2" charset="0"/>
                <a:ea typeface="Roboto" panose="02000000000000000000" pitchFamily="2" charset="0"/>
                <a:cs typeface="Roboto" panose="02000000000000000000" pitchFamily="2" charset="0"/>
              </a:rPr>
              <a:t>- </a:t>
            </a:r>
            <a:r>
              <a:rPr lang="es-ES" sz="1400" dirty="0" err="1">
                <a:solidFill>
                  <a:srgbClr val="FF0000"/>
                </a:solidFill>
                <a:latin typeface="Roboto" panose="02000000000000000000" pitchFamily="2" charset="0"/>
                <a:ea typeface="Roboto" panose="02000000000000000000" pitchFamily="2" charset="0"/>
                <a:cs typeface="Roboto" panose="02000000000000000000" pitchFamily="2" charset="0"/>
              </a:rPr>
              <a:t>Inpatient</a:t>
            </a:r>
            <a:r>
              <a:rPr lang="es-ES" sz="1400" dirty="0">
                <a:solidFill>
                  <a:srgbClr val="FF0000"/>
                </a:solidFill>
                <a:latin typeface="Roboto" panose="02000000000000000000" pitchFamily="2" charset="0"/>
                <a:ea typeface="Roboto" panose="02000000000000000000" pitchFamily="2" charset="0"/>
                <a:cs typeface="Roboto" panose="02000000000000000000" pitchFamily="2" charset="0"/>
              </a:rPr>
              <a:t> -</a:t>
            </a:r>
          </a:p>
        </p:txBody>
      </p:sp>
      <p:grpSp>
        <p:nvGrpSpPr>
          <p:cNvPr id="114" name="Grupo 113">
            <a:extLst>
              <a:ext uri="{FF2B5EF4-FFF2-40B4-BE49-F238E27FC236}">
                <a16:creationId xmlns:a16="http://schemas.microsoft.com/office/drawing/2014/main" id="{A9BD4DEE-1C22-4030-A15E-19200949BE0A}"/>
              </a:ext>
            </a:extLst>
          </p:cNvPr>
          <p:cNvGrpSpPr/>
          <p:nvPr/>
        </p:nvGrpSpPr>
        <p:grpSpPr>
          <a:xfrm>
            <a:off x="391072" y="3459671"/>
            <a:ext cx="756000" cy="936000"/>
            <a:chOff x="535088" y="3573016"/>
            <a:chExt cx="900000" cy="1080120"/>
          </a:xfrm>
        </p:grpSpPr>
        <p:cxnSp>
          <p:nvCxnSpPr>
            <p:cNvPr id="50" name="Conector recto 49">
              <a:extLst>
                <a:ext uri="{FF2B5EF4-FFF2-40B4-BE49-F238E27FC236}">
                  <a16:creationId xmlns:a16="http://schemas.microsoft.com/office/drawing/2014/main" id="{28385C04-80DF-418D-A345-5E75E0D801EB}"/>
                </a:ext>
              </a:extLst>
            </p:cNvPr>
            <p:cNvCxnSpPr>
              <a:cxnSpLocks/>
            </p:cNvCxnSpPr>
            <p:nvPr/>
          </p:nvCxnSpPr>
          <p:spPr>
            <a:xfrm>
              <a:off x="657995" y="3717032"/>
              <a:ext cx="673645" cy="0"/>
            </a:xfrm>
            <a:prstGeom prst="line">
              <a:avLst/>
            </a:prstGeom>
            <a:noFill/>
            <a:ln>
              <a:solidFill>
                <a:srgbClr val="283659"/>
              </a:solidFill>
            </a:ln>
          </p:spPr>
          <p:style>
            <a:lnRef idx="2">
              <a:schemeClr val="accent1">
                <a:shade val="50000"/>
              </a:schemeClr>
            </a:lnRef>
            <a:fillRef idx="1">
              <a:schemeClr val="accent1"/>
            </a:fillRef>
            <a:effectRef idx="0">
              <a:schemeClr val="accent1"/>
            </a:effectRef>
            <a:fontRef idx="minor">
              <a:schemeClr val="lt1"/>
            </a:fontRef>
          </p:style>
        </p:cxnSp>
        <p:sp>
          <p:nvSpPr>
            <p:cNvPr id="51" name="Rectángulo 50">
              <a:extLst>
                <a:ext uri="{FF2B5EF4-FFF2-40B4-BE49-F238E27FC236}">
                  <a16:creationId xmlns:a16="http://schemas.microsoft.com/office/drawing/2014/main" id="{65474549-1FAF-444F-9289-3C875544C912}"/>
                </a:ext>
              </a:extLst>
            </p:cNvPr>
            <p:cNvSpPr/>
            <p:nvPr/>
          </p:nvSpPr>
          <p:spPr>
            <a:xfrm>
              <a:off x="689510" y="3717032"/>
              <a:ext cx="606126" cy="720080"/>
            </a:xfrm>
            <a:prstGeom prst="rect">
              <a:avLst/>
            </a:prstGeom>
            <a:noFill/>
            <a:ln>
              <a:solidFill>
                <a:srgbClr val="2836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2" name="Rectángulo 51">
              <a:extLst>
                <a:ext uri="{FF2B5EF4-FFF2-40B4-BE49-F238E27FC236}">
                  <a16:creationId xmlns:a16="http://schemas.microsoft.com/office/drawing/2014/main" id="{5C9B97D9-33CA-4451-9541-5924535E0E0A}"/>
                </a:ext>
              </a:extLst>
            </p:cNvPr>
            <p:cNvSpPr/>
            <p:nvPr/>
          </p:nvSpPr>
          <p:spPr>
            <a:xfrm>
              <a:off x="573614" y="4293096"/>
              <a:ext cx="830034" cy="360040"/>
            </a:xfrm>
            <a:prstGeom prst="rect">
              <a:avLst/>
            </a:prstGeom>
            <a:solidFill>
              <a:schemeClr val="bg1"/>
            </a:solidFill>
            <a:ln>
              <a:solidFill>
                <a:srgbClr val="2836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3" name="Rectángulo 52">
              <a:extLst>
                <a:ext uri="{FF2B5EF4-FFF2-40B4-BE49-F238E27FC236}">
                  <a16:creationId xmlns:a16="http://schemas.microsoft.com/office/drawing/2014/main" id="{0137F219-86FB-4F61-89B2-139F1D46DFFC}"/>
                </a:ext>
              </a:extLst>
            </p:cNvPr>
            <p:cNvSpPr/>
            <p:nvPr/>
          </p:nvSpPr>
          <p:spPr>
            <a:xfrm>
              <a:off x="756405" y="3897052"/>
              <a:ext cx="95148" cy="72008"/>
            </a:xfrm>
            <a:prstGeom prst="rect">
              <a:avLst/>
            </a:prstGeom>
            <a:noFill/>
            <a:ln w="12700">
              <a:solidFill>
                <a:srgbClr val="2836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4" name="Rectángulo 53">
              <a:extLst>
                <a:ext uri="{FF2B5EF4-FFF2-40B4-BE49-F238E27FC236}">
                  <a16:creationId xmlns:a16="http://schemas.microsoft.com/office/drawing/2014/main" id="{D99F1556-B2C4-4640-8ECC-B1D1CB2CD1F0}"/>
                </a:ext>
              </a:extLst>
            </p:cNvPr>
            <p:cNvSpPr/>
            <p:nvPr/>
          </p:nvSpPr>
          <p:spPr>
            <a:xfrm>
              <a:off x="935596" y="3897052"/>
              <a:ext cx="95148" cy="72008"/>
            </a:xfrm>
            <a:prstGeom prst="rect">
              <a:avLst/>
            </a:prstGeom>
            <a:noFill/>
            <a:ln w="12700">
              <a:solidFill>
                <a:srgbClr val="2836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5" name="Rectángulo 54">
              <a:extLst>
                <a:ext uri="{FF2B5EF4-FFF2-40B4-BE49-F238E27FC236}">
                  <a16:creationId xmlns:a16="http://schemas.microsoft.com/office/drawing/2014/main" id="{F12E541A-055D-4FEE-AB27-A5732989A765}"/>
                </a:ext>
              </a:extLst>
            </p:cNvPr>
            <p:cNvSpPr/>
            <p:nvPr/>
          </p:nvSpPr>
          <p:spPr>
            <a:xfrm>
              <a:off x="1114787" y="3897052"/>
              <a:ext cx="95148" cy="72008"/>
            </a:xfrm>
            <a:prstGeom prst="rect">
              <a:avLst/>
            </a:prstGeom>
            <a:noFill/>
            <a:ln w="12700">
              <a:solidFill>
                <a:srgbClr val="2836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6" name="Rectángulo 55">
              <a:extLst>
                <a:ext uri="{FF2B5EF4-FFF2-40B4-BE49-F238E27FC236}">
                  <a16:creationId xmlns:a16="http://schemas.microsoft.com/office/drawing/2014/main" id="{AB338CF1-0E94-43B8-8A41-624B65F72868}"/>
                </a:ext>
              </a:extLst>
            </p:cNvPr>
            <p:cNvSpPr/>
            <p:nvPr/>
          </p:nvSpPr>
          <p:spPr>
            <a:xfrm>
              <a:off x="755203" y="4059070"/>
              <a:ext cx="95148" cy="72008"/>
            </a:xfrm>
            <a:prstGeom prst="rect">
              <a:avLst/>
            </a:prstGeom>
            <a:noFill/>
            <a:ln w="12700">
              <a:solidFill>
                <a:srgbClr val="2836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7" name="Rectángulo 56">
              <a:extLst>
                <a:ext uri="{FF2B5EF4-FFF2-40B4-BE49-F238E27FC236}">
                  <a16:creationId xmlns:a16="http://schemas.microsoft.com/office/drawing/2014/main" id="{2795DFAD-D6FA-4AF2-99AD-97FAABB94499}"/>
                </a:ext>
              </a:extLst>
            </p:cNvPr>
            <p:cNvSpPr/>
            <p:nvPr/>
          </p:nvSpPr>
          <p:spPr>
            <a:xfrm>
              <a:off x="934394" y="4059070"/>
              <a:ext cx="95148" cy="72008"/>
            </a:xfrm>
            <a:prstGeom prst="rect">
              <a:avLst/>
            </a:prstGeom>
            <a:noFill/>
            <a:ln w="12700">
              <a:solidFill>
                <a:srgbClr val="2836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8" name="Rectángulo 57">
              <a:extLst>
                <a:ext uri="{FF2B5EF4-FFF2-40B4-BE49-F238E27FC236}">
                  <a16:creationId xmlns:a16="http://schemas.microsoft.com/office/drawing/2014/main" id="{AFEDB303-6D71-4CBF-B68D-ACCDC0B1D6DD}"/>
                </a:ext>
              </a:extLst>
            </p:cNvPr>
            <p:cNvSpPr/>
            <p:nvPr/>
          </p:nvSpPr>
          <p:spPr>
            <a:xfrm>
              <a:off x="1113585" y="4059070"/>
              <a:ext cx="95148" cy="72008"/>
            </a:xfrm>
            <a:prstGeom prst="rect">
              <a:avLst/>
            </a:prstGeom>
            <a:noFill/>
            <a:ln w="12700">
              <a:solidFill>
                <a:srgbClr val="2836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9" name="Rectángulo 58">
              <a:extLst>
                <a:ext uri="{FF2B5EF4-FFF2-40B4-BE49-F238E27FC236}">
                  <a16:creationId xmlns:a16="http://schemas.microsoft.com/office/drawing/2014/main" id="{5F321BF3-A42F-4EB1-ABF5-ADDA9E6F86D0}"/>
                </a:ext>
              </a:extLst>
            </p:cNvPr>
            <p:cNvSpPr/>
            <p:nvPr/>
          </p:nvSpPr>
          <p:spPr>
            <a:xfrm>
              <a:off x="878104" y="3573016"/>
              <a:ext cx="201544" cy="171633"/>
            </a:xfrm>
            <a:prstGeom prst="rect">
              <a:avLst/>
            </a:prstGeom>
            <a:solidFill>
              <a:schemeClr val="bg1"/>
            </a:solidFill>
            <a:ln>
              <a:solidFill>
                <a:srgbClr val="2836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0" name="Signo más 59">
              <a:extLst>
                <a:ext uri="{FF2B5EF4-FFF2-40B4-BE49-F238E27FC236}">
                  <a16:creationId xmlns:a16="http://schemas.microsoft.com/office/drawing/2014/main" id="{154734F6-5B2B-4AB7-97C1-623566D60CA6}"/>
                </a:ext>
              </a:extLst>
            </p:cNvPr>
            <p:cNvSpPr/>
            <p:nvPr/>
          </p:nvSpPr>
          <p:spPr>
            <a:xfrm>
              <a:off x="934394" y="3614521"/>
              <a:ext cx="72000" cy="72000"/>
            </a:xfrm>
            <a:prstGeom prst="mathPlus">
              <a:avLst>
                <a:gd name="adj1" fmla="val 5317"/>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61" name="Rectángulo 60">
              <a:extLst>
                <a:ext uri="{FF2B5EF4-FFF2-40B4-BE49-F238E27FC236}">
                  <a16:creationId xmlns:a16="http://schemas.microsoft.com/office/drawing/2014/main" id="{D050A62F-7D87-4C60-955D-C9EEAD9E272C}"/>
                </a:ext>
              </a:extLst>
            </p:cNvPr>
            <p:cNvSpPr/>
            <p:nvPr/>
          </p:nvSpPr>
          <p:spPr>
            <a:xfrm>
              <a:off x="646724" y="4437112"/>
              <a:ext cx="95148" cy="72008"/>
            </a:xfrm>
            <a:prstGeom prst="rect">
              <a:avLst/>
            </a:prstGeom>
            <a:noFill/>
            <a:ln w="12700">
              <a:solidFill>
                <a:srgbClr val="2836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2" name="Rectángulo 61">
              <a:extLst>
                <a:ext uri="{FF2B5EF4-FFF2-40B4-BE49-F238E27FC236}">
                  <a16:creationId xmlns:a16="http://schemas.microsoft.com/office/drawing/2014/main" id="{9CC8835C-B0B3-4C46-9DA5-52EE32E5F023}"/>
                </a:ext>
              </a:extLst>
            </p:cNvPr>
            <p:cNvSpPr/>
            <p:nvPr/>
          </p:nvSpPr>
          <p:spPr>
            <a:xfrm>
              <a:off x="748304" y="4437112"/>
              <a:ext cx="95148" cy="72008"/>
            </a:xfrm>
            <a:prstGeom prst="rect">
              <a:avLst/>
            </a:prstGeom>
            <a:noFill/>
            <a:ln w="12700">
              <a:solidFill>
                <a:srgbClr val="2836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3" name="Rectángulo 62">
              <a:extLst>
                <a:ext uri="{FF2B5EF4-FFF2-40B4-BE49-F238E27FC236}">
                  <a16:creationId xmlns:a16="http://schemas.microsoft.com/office/drawing/2014/main" id="{476BF84D-F6F7-4088-8440-516A4790DD7C}"/>
                </a:ext>
              </a:extLst>
            </p:cNvPr>
            <p:cNvSpPr/>
            <p:nvPr/>
          </p:nvSpPr>
          <p:spPr>
            <a:xfrm>
              <a:off x="1113585" y="4439692"/>
              <a:ext cx="95148" cy="72008"/>
            </a:xfrm>
            <a:prstGeom prst="rect">
              <a:avLst/>
            </a:prstGeom>
            <a:noFill/>
            <a:ln w="12700">
              <a:solidFill>
                <a:srgbClr val="2836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4" name="Rectángulo 63">
              <a:extLst>
                <a:ext uri="{FF2B5EF4-FFF2-40B4-BE49-F238E27FC236}">
                  <a16:creationId xmlns:a16="http://schemas.microsoft.com/office/drawing/2014/main" id="{C5C649DE-0826-4E2F-8E2A-C3585D0A05A2}"/>
                </a:ext>
              </a:extLst>
            </p:cNvPr>
            <p:cNvSpPr/>
            <p:nvPr/>
          </p:nvSpPr>
          <p:spPr>
            <a:xfrm>
              <a:off x="1215165" y="4439692"/>
              <a:ext cx="95148" cy="72008"/>
            </a:xfrm>
            <a:prstGeom prst="rect">
              <a:avLst/>
            </a:prstGeom>
            <a:noFill/>
            <a:ln w="12700">
              <a:solidFill>
                <a:srgbClr val="2836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5" name="Rectángulo 64">
              <a:extLst>
                <a:ext uri="{FF2B5EF4-FFF2-40B4-BE49-F238E27FC236}">
                  <a16:creationId xmlns:a16="http://schemas.microsoft.com/office/drawing/2014/main" id="{7D7AD26D-1DA1-4FD7-8C72-1D191B92DF87}"/>
                </a:ext>
              </a:extLst>
            </p:cNvPr>
            <p:cNvSpPr/>
            <p:nvPr/>
          </p:nvSpPr>
          <p:spPr>
            <a:xfrm>
              <a:off x="878219" y="4437112"/>
              <a:ext cx="95148" cy="198022"/>
            </a:xfrm>
            <a:prstGeom prst="rect">
              <a:avLst/>
            </a:prstGeom>
            <a:noFill/>
            <a:ln w="12700">
              <a:solidFill>
                <a:srgbClr val="2836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6" name="Rectángulo 65">
              <a:extLst>
                <a:ext uri="{FF2B5EF4-FFF2-40B4-BE49-F238E27FC236}">
                  <a16:creationId xmlns:a16="http://schemas.microsoft.com/office/drawing/2014/main" id="{A7D21712-8BA5-43F0-BE0F-1BD4329E3FF8}"/>
                </a:ext>
              </a:extLst>
            </p:cNvPr>
            <p:cNvSpPr/>
            <p:nvPr/>
          </p:nvSpPr>
          <p:spPr>
            <a:xfrm>
              <a:off x="979799" y="4437112"/>
              <a:ext cx="95148" cy="198022"/>
            </a:xfrm>
            <a:prstGeom prst="rect">
              <a:avLst/>
            </a:prstGeom>
            <a:noFill/>
            <a:ln w="12700">
              <a:solidFill>
                <a:srgbClr val="2836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67" name="Conector recto 66">
              <a:extLst>
                <a:ext uri="{FF2B5EF4-FFF2-40B4-BE49-F238E27FC236}">
                  <a16:creationId xmlns:a16="http://schemas.microsoft.com/office/drawing/2014/main" id="{C5D65D97-4998-4B6C-BEEA-42B7EC291AEB}"/>
                </a:ext>
              </a:extLst>
            </p:cNvPr>
            <p:cNvCxnSpPr>
              <a:cxnSpLocks/>
            </p:cNvCxnSpPr>
            <p:nvPr/>
          </p:nvCxnSpPr>
          <p:spPr>
            <a:xfrm>
              <a:off x="535088" y="4653136"/>
              <a:ext cx="900000" cy="0"/>
            </a:xfrm>
            <a:prstGeom prst="line">
              <a:avLst/>
            </a:prstGeom>
            <a:noFill/>
            <a:ln>
              <a:solidFill>
                <a:srgbClr val="283659"/>
              </a:solidFill>
            </a:ln>
          </p:spPr>
          <p:style>
            <a:lnRef idx="2">
              <a:schemeClr val="accent1">
                <a:shade val="50000"/>
              </a:schemeClr>
            </a:lnRef>
            <a:fillRef idx="1">
              <a:schemeClr val="accent1"/>
            </a:fillRef>
            <a:effectRef idx="0">
              <a:schemeClr val="accent1"/>
            </a:effectRef>
            <a:fontRef idx="minor">
              <a:schemeClr val="lt1"/>
            </a:fontRef>
          </p:style>
        </p:cxnSp>
      </p:grpSp>
      <p:grpSp>
        <p:nvGrpSpPr>
          <p:cNvPr id="68" name="Grupo 67">
            <a:extLst>
              <a:ext uri="{FF2B5EF4-FFF2-40B4-BE49-F238E27FC236}">
                <a16:creationId xmlns:a16="http://schemas.microsoft.com/office/drawing/2014/main" id="{268E57F2-F13C-4C17-81FE-A303120E90DA}"/>
              </a:ext>
            </a:extLst>
          </p:cNvPr>
          <p:cNvGrpSpPr/>
          <p:nvPr/>
        </p:nvGrpSpPr>
        <p:grpSpPr>
          <a:xfrm>
            <a:off x="107504" y="3476851"/>
            <a:ext cx="318878" cy="979027"/>
            <a:chOff x="2524930" y="1760363"/>
            <a:chExt cx="318878" cy="979027"/>
          </a:xfrm>
        </p:grpSpPr>
        <p:sp>
          <p:nvSpPr>
            <p:cNvPr id="69" name="CuadroTexto 68">
              <a:extLst>
                <a:ext uri="{FF2B5EF4-FFF2-40B4-BE49-F238E27FC236}">
                  <a16:creationId xmlns:a16="http://schemas.microsoft.com/office/drawing/2014/main" id="{5EF8B288-AE58-4FB4-AE77-8744F33BA731}"/>
                </a:ext>
              </a:extLst>
            </p:cNvPr>
            <p:cNvSpPr txBox="1"/>
            <p:nvPr/>
          </p:nvSpPr>
          <p:spPr>
            <a:xfrm>
              <a:off x="2555776" y="1760363"/>
              <a:ext cx="288032" cy="307777"/>
            </a:xfrm>
            <a:prstGeom prst="rect">
              <a:avLst/>
            </a:prstGeom>
            <a:noFill/>
          </p:spPr>
          <p:txBody>
            <a:bodyPr wrap="square" rtlCol="0">
              <a:spAutoFit/>
            </a:bodyPr>
            <a:lstStyle/>
            <a:p>
              <a:r>
                <a:rPr lang="es-ES" sz="1400" b="1" dirty="0">
                  <a:solidFill>
                    <a:srgbClr val="FF0000"/>
                  </a:solidFill>
                  <a:latin typeface="Roboto" panose="02000000000000000000" pitchFamily="2" charset="0"/>
                  <a:ea typeface="Roboto" panose="02000000000000000000" pitchFamily="2" charset="0"/>
                  <a:cs typeface="Roboto" panose="02000000000000000000" pitchFamily="2" charset="0"/>
                </a:rPr>
                <a:t>I</a:t>
              </a:r>
            </a:p>
          </p:txBody>
        </p:sp>
        <p:sp>
          <p:nvSpPr>
            <p:cNvPr id="70" name="CuadroTexto 69">
              <a:extLst>
                <a:ext uri="{FF2B5EF4-FFF2-40B4-BE49-F238E27FC236}">
                  <a16:creationId xmlns:a16="http://schemas.microsoft.com/office/drawing/2014/main" id="{F62FF6C9-FEB7-4108-AD25-8421BED748A7}"/>
                </a:ext>
              </a:extLst>
            </p:cNvPr>
            <p:cNvSpPr txBox="1"/>
            <p:nvPr/>
          </p:nvSpPr>
          <p:spPr>
            <a:xfrm>
              <a:off x="2542047" y="1984113"/>
              <a:ext cx="288032" cy="307777"/>
            </a:xfrm>
            <a:prstGeom prst="rect">
              <a:avLst/>
            </a:prstGeom>
            <a:noFill/>
          </p:spPr>
          <p:txBody>
            <a:bodyPr wrap="square" rtlCol="0">
              <a:spAutoFit/>
            </a:bodyPr>
            <a:lstStyle/>
            <a:p>
              <a:r>
                <a:rPr lang="es-ES" sz="1400" b="1" dirty="0">
                  <a:solidFill>
                    <a:srgbClr val="FF0000"/>
                  </a:solidFill>
                  <a:latin typeface="Roboto" panose="02000000000000000000" pitchFamily="2" charset="0"/>
                  <a:ea typeface="Roboto" panose="02000000000000000000" pitchFamily="2" charset="0"/>
                  <a:cs typeface="Roboto" panose="02000000000000000000" pitchFamily="2" charset="0"/>
                </a:rPr>
                <a:t>T</a:t>
              </a:r>
            </a:p>
          </p:txBody>
        </p:sp>
        <p:sp>
          <p:nvSpPr>
            <p:cNvPr id="71" name="CuadroTexto 70">
              <a:extLst>
                <a:ext uri="{FF2B5EF4-FFF2-40B4-BE49-F238E27FC236}">
                  <a16:creationId xmlns:a16="http://schemas.microsoft.com/office/drawing/2014/main" id="{C37ADDAD-1ACE-4093-919A-750C045B91A9}"/>
                </a:ext>
              </a:extLst>
            </p:cNvPr>
            <p:cNvSpPr txBox="1"/>
            <p:nvPr/>
          </p:nvSpPr>
          <p:spPr>
            <a:xfrm>
              <a:off x="2542047" y="2207863"/>
              <a:ext cx="288032" cy="307777"/>
            </a:xfrm>
            <a:prstGeom prst="rect">
              <a:avLst/>
            </a:prstGeom>
            <a:noFill/>
          </p:spPr>
          <p:txBody>
            <a:bodyPr wrap="square" rtlCol="0">
              <a:spAutoFit/>
            </a:bodyPr>
            <a:lstStyle/>
            <a:p>
              <a:r>
                <a:rPr lang="es-ES" sz="1400" b="1" dirty="0">
                  <a:solidFill>
                    <a:srgbClr val="FF0000"/>
                  </a:solidFill>
                  <a:latin typeface="Roboto" panose="02000000000000000000" pitchFamily="2" charset="0"/>
                  <a:ea typeface="Roboto" panose="02000000000000000000" pitchFamily="2" charset="0"/>
                  <a:cs typeface="Roboto" panose="02000000000000000000" pitchFamily="2" charset="0"/>
                </a:rPr>
                <a:t>F</a:t>
              </a:r>
            </a:p>
          </p:txBody>
        </p:sp>
        <p:sp>
          <p:nvSpPr>
            <p:cNvPr id="72" name="CuadroTexto 71">
              <a:extLst>
                <a:ext uri="{FF2B5EF4-FFF2-40B4-BE49-F238E27FC236}">
                  <a16:creationId xmlns:a16="http://schemas.microsoft.com/office/drawing/2014/main" id="{9E9727C9-3D01-4AE2-B3F1-0816FC8AAD21}"/>
                </a:ext>
              </a:extLst>
            </p:cNvPr>
            <p:cNvSpPr txBox="1"/>
            <p:nvPr/>
          </p:nvSpPr>
          <p:spPr>
            <a:xfrm>
              <a:off x="2524930" y="2431613"/>
              <a:ext cx="288032" cy="307777"/>
            </a:xfrm>
            <a:prstGeom prst="rect">
              <a:avLst/>
            </a:prstGeom>
            <a:noFill/>
          </p:spPr>
          <p:txBody>
            <a:bodyPr wrap="square" rtlCol="0">
              <a:spAutoFit/>
            </a:bodyPr>
            <a:lstStyle/>
            <a:p>
              <a:r>
                <a:rPr lang="es-ES" sz="1400" b="1" dirty="0">
                  <a:solidFill>
                    <a:srgbClr val="FF0000"/>
                  </a:solidFill>
                  <a:latin typeface="Roboto" panose="02000000000000000000" pitchFamily="2" charset="0"/>
                  <a:ea typeface="Roboto" panose="02000000000000000000" pitchFamily="2" charset="0"/>
                  <a:cs typeface="Roboto" panose="02000000000000000000" pitchFamily="2" charset="0"/>
                </a:rPr>
                <a:t>C</a:t>
              </a:r>
            </a:p>
          </p:txBody>
        </p:sp>
      </p:grpSp>
      <p:sp>
        <p:nvSpPr>
          <p:cNvPr id="73" name="CuadroTexto 72">
            <a:extLst>
              <a:ext uri="{FF2B5EF4-FFF2-40B4-BE49-F238E27FC236}">
                <a16:creationId xmlns:a16="http://schemas.microsoft.com/office/drawing/2014/main" id="{EA6404EC-6BC7-4A79-8AB1-7B9716E15D9F}"/>
              </a:ext>
            </a:extLst>
          </p:cNvPr>
          <p:cNvSpPr txBox="1"/>
          <p:nvPr/>
        </p:nvSpPr>
        <p:spPr>
          <a:xfrm>
            <a:off x="1172098" y="3584513"/>
            <a:ext cx="2180505" cy="584775"/>
          </a:xfrm>
          <a:prstGeom prst="rect">
            <a:avLst/>
          </a:prstGeom>
          <a:noFill/>
        </p:spPr>
        <p:txBody>
          <a:bodyPr wrap="square" rtlCol="0">
            <a:spAutoFit/>
          </a:bodyPr>
          <a:lstStyle/>
          <a:p>
            <a:r>
              <a:rPr lang="es-ES" sz="1600" b="1" dirty="0">
                <a:solidFill>
                  <a:srgbClr val="283659"/>
                </a:solidFill>
                <a:latin typeface="Roboto" panose="02000000000000000000" pitchFamily="2" charset="0"/>
                <a:ea typeface="Roboto" panose="02000000000000000000" pitchFamily="2" charset="0"/>
                <a:cs typeface="Roboto" panose="02000000000000000000" pitchFamily="2" charset="0"/>
              </a:rPr>
              <a:t>TRANSITION</a:t>
            </a:r>
          </a:p>
          <a:p>
            <a:r>
              <a:rPr lang="es-ES" sz="1600" b="1" dirty="0">
                <a:solidFill>
                  <a:srgbClr val="283659"/>
                </a:solidFill>
                <a:latin typeface="Roboto" panose="02000000000000000000" pitchFamily="2" charset="0"/>
                <a:ea typeface="Roboto" panose="02000000000000000000" pitchFamily="2" charset="0"/>
                <a:cs typeface="Roboto" panose="02000000000000000000" pitchFamily="2" charset="0"/>
              </a:rPr>
              <a:t>PHASE</a:t>
            </a:r>
          </a:p>
        </p:txBody>
      </p:sp>
      <p:sp>
        <p:nvSpPr>
          <p:cNvPr id="74" name="CuadroTexto 73">
            <a:extLst>
              <a:ext uri="{FF2B5EF4-FFF2-40B4-BE49-F238E27FC236}">
                <a16:creationId xmlns:a16="http://schemas.microsoft.com/office/drawing/2014/main" id="{9DB4434A-AE83-447F-89C1-EA82C4E0FA0E}"/>
              </a:ext>
            </a:extLst>
          </p:cNvPr>
          <p:cNvSpPr txBox="1"/>
          <p:nvPr/>
        </p:nvSpPr>
        <p:spPr>
          <a:xfrm>
            <a:off x="1161337" y="4092447"/>
            <a:ext cx="1255931" cy="307777"/>
          </a:xfrm>
          <a:prstGeom prst="rect">
            <a:avLst/>
          </a:prstGeom>
          <a:noFill/>
        </p:spPr>
        <p:txBody>
          <a:bodyPr wrap="square" rtlCol="0">
            <a:spAutoFit/>
          </a:bodyPr>
          <a:lstStyle/>
          <a:p>
            <a:r>
              <a:rPr lang="es-ES" sz="1400" dirty="0">
                <a:solidFill>
                  <a:srgbClr val="FF0000"/>
                </a:solidFill>
                <a:latin typeface="Roboto" panose="02000000000000000000" pitchFamily="2" charset="0"/>
                <a:ea typeface="Roboto" panose="02000000000000000000" pitchFamily="2" charset="0"/>
                <a:cs typeface="Roboto" panose="02000000000000000000" pitchFamily="2" charset="0"/>
              </a:rPr>
              <a:t>- </a:t>
            </a:r>
            <a:r>
              <a:rPr lang="es-ES" sz="1400" dirty="0" err="1">
                <a:solidFill>
                  <a:srgbClr val="FF0000"/>
                </a:solidFill>
                <a:latin typeface="Roboto" panose="02000000000000000000" pitchFamily="2" charset="0"/>
                <a:ea typeface="Roboto" panose="02000000000000000000" pitchFamily="2" charset="0"/>
                <a:cs typeface="Roboto" panose="02000000000000000000" pitchFamily="2" charset="0"/>
              </a:rPr>
              <a:t>inpatient</a:t>
            </a:r>
            <a:r>
              <a:rPr lang="es-ES" sz="1400" dirty="0">
                <a:solidFill>
                  <a:srgbClr val="FF0000"/>
                </a:solidFill>
                <a:latin typeface="Roboto" panose="02000000000000000000" pitchFamily="2" charset="0"/>
                <a:ea typeface="Roboto" panose="02000000000000000000" pitchFamily="2" charset="0"/>
                <a:cs typeface="Roboto" panose="02000000000000000000" pitchFamily="2" charset="0"/>
              </a:rPr>
              <a:t> -</a:t>
            </a:r>
          </a:p>
        </p:txBody>
      </p:sp>
      <p:sp>
        <p:nvSpPr>
          <p:cNvPr id="99" name="CuadroTexto 98">
            <a:extLst>
              <a:ext uri="{FF2B5EF4-FFF2-40B4-BE49-F238E27FC236}">
                <a16:creationId xmlns:a16="http://schemas.microsoft.com/office/drawing/2014/main" id="{D3364578-8497-44C4-AC42-F7113C871417}"/>
              </a:ext>
            </a:extLst>
          </p:cNvPr>
          <p:cNvSpPr txBox="1"/>
          <p:nvPr/>
        </p:nvSpPr>
        <p:spPr>
          <a:xfrm>
            <a:off x="1151620" y="5414453"/>
            <a:ext cx="2180505" cy="584775"/>
          </a:xfrm>
          <a:prstGeom prst="rect">
            <a:avLst/>
          </a:prstGeom>
          <a:noFill/>
        </p:spPr>
        <p:txBody>
          <a:bodyPr wrap="square" rtlCol="0">
            <a:spAutoFit/>
          </a:bodyPr>
          <a:lstStyle/>
          <a:p>
            <a:r>
              <a:rPr lang="es-ES" sz="1600" b="1" dirty="0">
                <a:solidFill>
                  <a:srgbClr val="283659"/>
                </a:solidFill>
                <a:latin typeface="Roboto" panose="02000000000000000000" pitchFamily="2" charset="0"/>
                <a:ea typeface="Roboto" panose="02000000000000000000" pitchFamily="2" charset="0"/>
                <a:cs typeface="Roboto" panose="02000000000000000000" pitchFamily="2" charset="0"/>
              </a:rPr>
              <a:t>PHASE 2</a:t>
            </a:r>
          </a:p>
          <a:p>
            <a:r>
              <a:rPr lang="es-ES" sz="1600" b="1" dirty="0">
                <a:solidFill>
                  <a:srgbClr val="283659"/>
                </a:solidFill>
                <a:latin typeface="Roboto" panose="02000000000000000000" pitchFamily="2" charset="0"/>
                <a:ea typeface="Roboto" panose="02000000000000000000" pitchFamily="2" charset="0"/>
                <a:cs typeface="Roboto" panose="02000000000000000000" pitchFamily="2" charset="0"/>
              </a:rPr>
              <a:t>REHABILISATION</a:t>
            </a:r>
          </a:p>
        </p:txBody>
      </p:sp>
      <p:sp>
        <p:nvSpPr>
          <p:cNvPr id="100" name="CuadroTexto 99">
            <a:extLst>
              <a:ext uri="{FF2B5EF4-FFF2-40B4-BE49-F238E27FC236}">
                <a16:creationId xmlns:a16="http://schemas.microsoft.com/office/drawing/2014/main" id="{568ACC7C-20D4-41CE-B87F-C35ACB1DBE1C}"/>
              </a:ext>
            </a:extLst>
          </p:cNvPr>
          <p:cNvSpPr txBox="1"/>
          <p:nvPr/>
        </p:nvSpPr>
        <p:spPr>
          <a:xfrm>
            <a:off x="1158377" y="5961869"/>
            <a:ext cx="1442090" cy="553998"/>
          </a:xfrm>
          <a:prstGeom prst="rect">
            <a:avLst/>
          </a:prstGeom>
          <a:noFill/>
        </p:spPr>
        <p:txBody>
          <a:bodyPr wrap="square" rtlCol="0">
            <a:spAutoFit/>
          </a:bodyPr>
          <a:lstStyle/>
          <a:p>
            <a:r>
              <a:rPr lang="es-ES" sz="1400" dirty="0">
                <a:solidFill>
                  <a:srgbClr val="FF0000"/>
                </a:solidFill>
                <a:latin typeface="Roboto" panose="02000000000000000000" pitchFamily="2" charset="0"/>
                <a:ea typeface="Roboto" panose="02000000000000000000" pitchFamily="2" charset="0"/>
                <a:cs typeface="Roboto" panose="02000000000000000000" pitchFamily="2" charset="0"/>
              </a:rPr>
              <a:t>- </a:t>
            </a:r>
            <a:r>
              <a:rPr lang="es-ES" sz="1400" dirty="0" err="1">
                <a:solidFill>
                  <a:srgbClr val="FF0000"/>
                </a:solidFill>
                <a:latin typeface="Roboto" panose="02000000000000000000" pitchFamily="2" charset="0"/>
                <a:ea typeface="Roboto" panose="02000000000000000000" pitchFamily="2" charset="0"/>
                <a:cs typeface="Roboto" panose="02000000000000000000" pitchFamily="2" charset="0"/>
              </a:rPr>
              <a:t>outpatient</a:t>
            </a:r>
            <a:r>
              <a:rPr lang="es-ES" sz="1400" dirty="0">
                <a:solidFill>
                  <a:srgbClr val="FF0000"/>
                </a:solidFill>
                <a:latin typeface="Roboto" panose="02000000000000000000" pitchFamily="2" charset="0"/>
                <a:ea typeface="Roboto" panose="02000000000000000000" pitchFamily="2" charset="0"/>
                <a:cs typeface="Roboto" panose="02000000000000000000" pitchFamily="2" charset="0"/>
              </a:rPr>
              <a:t> -</a:t>
            </a:r>
          </a:p>
          <a:p>
            <a:endParaRPr lang="es-ES" sz="1600" b="1" dirty="0">
              <a:solidFill>
                <a:srgbClr val="FF0000"/>
              </a:solidFill>
              <a:latin typeface="Roboto" panose="02000000000000000000" pitchFamily="2" charset="0"/>
              <a:ea typeface="Roboto" panose="02000000000000000000" pitchFamily="2" charset="0"/>
              <a:cs typeface="Roboto" panose="02000000000000000000" pitchFamily="2" charset="0"/>
            </a:endParaRPr>
          </a:p>
        </p:txBody>
      </p:sp>
      <p:sp>
        <p:nvSpPr>
          <p:cNvPr id="104" name="CuadroTexto 103">
            <a:extLst>
              <a:ext uri="{FF2B5EF4-FFF2-40B4-BE49-F238E27FC236}">
                <a16:creationId xmlns:a16="http://schemas.microsoft.com/office/drawing/2014/main" id="{93EE622C-1132-4B61-8CEB-ABFD8316BD6F}"/>
              </a:ext>
            </a:extLst>
          </p:cNvPr>
          <p:cNvSpPr txBox="1"/>
          <p:nvPr/>
        </p:nvSpPr>
        <p:spPr>
          <a:xfrm>
            <a:off x="1152912" y="6243682"/>
            <a:ext cx="1546880" cy="307777"/>
          </a:xfrm>
          <a:prstGeom prst="rect">
            <a:avLst/>
          </a:prstGeom>
          <a:noFill/>
        </p:spPr>
        <p:txBody>
          <a:bodyPr wrap="square" rtlCol="0">
            <a:spAutoFit/>
          </a:bodyPr>
          <a:lstStyle/>
          <a:p>
            <a:r>
              <a:rPr lang="es-ES" sz="1400" dirty="0">
                <a:solidFill>
                  <a:srgbClr val="283659"/>
                </a:solidFill>
                <a:latin typeface="Roboto" panose="02000000000000000000" pitchFamily="2" charset="0"/>
                <a:ea typeface="Roboto" panose="02000000000000000000" pitchFamily="2" charset="0"/>
                <a:cs typeface="Roboto" panose="02000000000000000000" pitchFamily="2" charset="0"/>
              </a:rPr>
              <a:t>- </a:t>
            </a:r>
            <a:r>
              <a:rPr lang="es-ES" sz="1400" dirty="0" err="1">
                <a:solidFill>
                  <a:srgbClr val="283659"/>
                </a:solidFill>
                <a:latin typeface="Roboto" panose="02000000000000000000" pitchFamily="2" charset="0"/>
                <a:ea typeface="Roboto" panose="02000000000000000000" pitchFamily="2" charset="0"/>
                <a:cs typeface="Roboto" panose="02000000000000000000" pitchFamily="2" charset="0"/>
              </a:rPr>
              <a:t>Rarely</a:t>
            </a:r>
            <a:r>
              <a:rPr lang="es-ES" sz="1400" dirty="0">
                <a:solidFill>
                  <a:srgbClr val="283659"/>
                </a:solidFill>
                <a:latin typeface="Roboto" panose="02000000000000000000" pitchFamily="2" charset="0"/>
                <a:ea typeface="Roboto" panose="02000000000000000000" pitchFamily="2" charset="0"/>
                <a:cs typeface="Roboto" panose="02000000000000000000" pitchFamily="2" charset="0"/>
              </a:rPr>
              <a:t> ITFC -</a:t>
            </a:r>
            <a:endParaRPr lang="es-ES" sz="1600" b="1" dirty="0">
              <a:solidFill>
                <a:srgbClr val="FF0000"/>
              </a:solidFill>
              <a:latin typeface="Roboto" panose="02000000000000000000" pitchFamily="2" charset="0"/>
              <a:ea typeface="Roboto" panose="02000000000000000000" pitchFamily="2" charset="0"/>
              <a:cs typeface="Roboto" panose="02000000000000000000" pitchFamily="2" charset="0"/>
            </a:endParaRPr>
          </a:p>
        </p:txBody>
      </p:sp>
      <p:grpSp>
        <p:nvGrpSpPr>
          <p:cNvPr id="115" name="Grupo 114">
            <a:extLst>
              <a:ext uri="{FF2B5EF4-FFF2-40B4-BE49-F238E27FC236}">
                <a16:creationId xmlns:a16="http://schemas.microsoft.com/office/drawing/2014/main" id="{9FAE03D3-9DDA-4CD4-8FFD-3EDA51356DF9}"/>
              </a:ext>
            </a:extLst>
          </p:cNvPr>
          <p:cNvGrpSpPr/>
          <p:nvPr/>
        </p:nvGrpSpPr>
        <p:grpSpPr>
          <a:xfrm>
            <a:off x="395536" y="5280794"/>
            <a:ext cx="714030" cy="770873"/>
            <a:chOff x="251520" y="5350401"/>
            <a:chExt cx="830034" cy="896364"/>
          </a:xfrm>
        </p:grpSpPr>
        <p:sp>
          <p:nvSpPr>
            <p:cNvPr id="77" name="Rectángulo 76">
              <a:extLst>
                <a:ext uri="{FF2B5EF4-FFF2-40B4-BE49-F238E27FC236}">
                  <a16:creationId xmlns:a16="http://schemas.microsoft.com/office/drawing/2014/main" id="{EF6999F5-E14C-43A4-BEAB-1580C9ABFC1C}"/>
                </a:ext>
              </a:extLst>
            </p:cNvPr>
            <p:cNvSpPr/>
            <p:nvPr/>
          </p:nvSpPr>
          <p:spPr>
            <a:xfrm>
              <a:off x="367416" y="5596311"/>
              <a:ext cx="606126" cy="524430"/>
            </a:xfrm>
            <a:prstGeom prst="rect">
              <a:avLst/>
            </a:prstGeom>
            <a:noFill/>
            <a:ln>
              <a:solidFill>
                <a:srgbClr val="2836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8" name="Rectángulo 77">
              <a:extLst>
                <a:ext uri="{FF2B5EF4-FFF2-40B4-BE49-F238E27FC236}">
                  <a16:creationId xmlns:a16="http://schemas.microsoft.com/office/drawing/2014/main" id="{D75563E7-5352-46DF-9552-C26F01899FAF}"/>
                </a:ext>
              </a:extLst>
            </p:cNvPr>
            <p:cNvSpPr/>
            <p:nvPr/>
          </p:nvSpPr>
          <p:spPr>
            <a:xfrm>
              <a:off x="251520" y="6120751"/>
              <a:ext cx="830034" cy="126014"/>
            </a:xfrm>
            <a:prstGeom prst="rect">
              <a:avLst/>
            </a:prstGeom>
            <a:solidFill>
              <a:schemeClr val="bg1"/>
            </a:solidFill>
            <a:ln>
              <a:solidFill>
                <a:srgbClr val="2836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5" name="Rectángulo 84">
              <a:extLst>
                <a:ext uri="{FF2B5EF4-FFF2-40B4-BE49-F238E27FC236}">
                  <a16:creationId xmlns:a16="http://schemas.microsoft.com/office/drawing/2014/main" id="{0F13A2CC-AA64-40C1-A2A2-70632A42F43E}"/>
                </a:ext>
              </a:extLst>
            </p:cNvPr>
            <p:cNvSpPr/>
            <p:nvPr/>
          </p:nvSpPr>
          <p:spPr>
            <a:xfrm>
              <a:off x="544929" y="5855651"/>
              <a:ext cx="201544" cy="265096"/>
            </a:xfrm>
            <a:prstGeom prst="rect">
              <a:avLst/>
            </a:prstGeom>
            <a:solidFill>
              <a:schemeClr val="bg1"/>
            </a:solidFill>
            <a:ln>
              <a:solidFill>
                <a:srgbClr val="2836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6" name="Signo más 85">
              <a:extLst>
                <a:ext uri="{FF2B5EF4-FFF2-40B4-BE49-F238E27FC236}">
                  <a16:creationId xmlns:a16="http://schemas.microsoft.com/office/drawing/2014/main" id="{54C7AFB2-4D2E-4284-A6B6-B57F316992B9}"/>
                </a:ext>
              </a:extLst>
            </p:cNvPr>
            <p:cNvSpPr/>
            <p:nvPr/>
          </p:nvSpPr>
          <p:spPr>
            <a:xfrm>
              <a:off x="616451" y="5690792"/>
              <a:ext cx="72000" cy="72000"/>
            </a:xfrm>
            <a:prstGeom prst="mathPlus">
              <a:avLst>
                <a:gd name="adj1" fmla="val 5317"/>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03" name="Trapecio 102">
              <a:extLst>
                <a:ext uri="{FF2B5EF4-FFF2-40B4-BE49-F238E27FC236}">
                  <a16:creationId xmlns:a16="http://schemas.microsoft.com/office/drawing/2014/main" id="{66A1BEE2-4D49-43F3-BB9B-9C9055A88158}"/>
                </a:ext>
              </a:extLst>
            </p:cNvPr>
            <p:cNvSpPr/>
            <p:nvPr/>
          </p:nvSpPr>
          <p:spPr>
            <a:xfrm>
              <a:off x="339936" y="5387598"/>
              <a:ext cx="669610" cy="242075"/>
            </a:xfrm>
            <a:prstGeom prst="trapezoid">
              <a:avLst/>
            </a:prstGeom>
            <a:solidFill>
              <a:schemeClr val="bg1"/>
            </a:solidFill>
            <a:ln>
              <a:solidFill>
                <a:srgbClr val="2836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7" name="CuadroTexto 106">
              <a:extLst>
                <a:ext uri="{FF2B5EF4-FFF2-40B4-BE49-F238E27FC236}">
                  <a16:creationId xmlns:a16="http://schemas.microsoft.com/office/drawing/2014/main" id="{8B4FC1F5-379E-4263-A717-D65BF7DAB99D}"/>
                </a:ext>
              </a:extLst>
            </p:cNvPr>
            <p:cNvSpPr txBox="1"/>
            <p:nvPr/>
          </p:nvSpPr>
          <p:spPr>
            <a:xfrm>
              <a:off x="298803" y="5350401"/>
              <a:ext cx="751875" cy="307777"/>
            </a:xfrm>
            <a:prstGeom prst="rect">
              <a:avLst/>
            </a:prstGeom>
            <a:noFill/>
          </p:spPr>
          <p:txBody>
            <a:bodyPr wrap="square" rtlCol="0">
              <a:spAutoFit/>
            </a:bodyPr>
            <a:lstStyle/>
            <a:p>
              <a:pPr algn="ctr"/>
              <a:r>
                <a:rPr lang="es-ES" sz="1400" b="1" dirty="0">
                  <a:solidFill>
                    <a:srgbClr val="FF0000"/>
                  </a:solidFill>
                  <a:latin typeface="Roboto" panose="02000000000000000000" pitchFamily="2" charset="0"/>
                  <a:ea typeface="Roboto" panose="02000000000000000000" pitchFamily="2" charset="0"/>
                  <a:cs typeface="Roboto" panose="02000000000000000000" pitchFamily="2" charset="0"/>
                </a:rPr>
                <a:t>ATFC</a:t>
              </a:r>
            </a:p>
          </p:txBody>
        </p:sp>
      </p:grpSp>
      <p:sp>
        <p:nvSpPr>
          <p:cNvPr id="109" name="CuadroTexto 108">
            <a:extLst>
              <a:ext uri="{FF2B5EF4-FFF2-40B4-BE49-F238E27FC236}">
                <a16:creationId xmlns:a16="http://schemas.microsoft.com/office/drawing/2014/main" id="{26F69E4B-1200-4605-8674-CB31B5CCCA62}"/>
              </a:ext>
            </a:extLst>
          </p:cNvPr>
          <p:cNvSpPr txBox="1"/>
          <p:nvPr/>
        </p:nvSpPr>
        <p:spPr>
          <a:xfrm>
            <a:off x="2963570" y="1268760"/>
            <a:ext cx="1255931" cy="338554"/>
          </a:xfrm>
          <a:prstGeom prst="rect">
            <a:avLst/>
          </a:prstGeom>
          <a:noFill/>
        </p:spPr>
        <p:txBody>
          <a:bodyPr wrap="square" rtlCol="0">
            <a:spAutoFit/>
          </a:bodyPr>
          <a:lstStyle/>
          <a:p>
            <a:r>
              <a:rPr lang="es-ES" sz="1600" b="1" dirty="0" err="1">
                <a:solidFill>
                  <a:srgbClr val="283659"/>
                </a:solidFill>
                <a:latin typeface="Roboto" panose="02000000000000000000" pitchFamily="2" charset="0"/>
                <a:ea typeface="Roboto" panose="02000000000000000000" pitchFamily="2" charset="0"/>
                <a:cs typeface="Roboto" panose="02000000000000000000" pitchFamily="2" charset="0"/>
              </a:rPr>
              <a:t>Objective</a:t>
            </a:r>
            <a:endParaRPr lang="es-ES" sz="1600" b="1" dirty="0">
              <a:solidFill>
                <a:srgbClr val="283659"/>
              </a:solidFill>
              <a:latin typeface="Roboto" panose="02000000000000000000" pitchFamily="2" charset="0"/>
              <a:ea typeface="Roboto" panose="02000000000000000000" pitchFamily="2" charset="0"/>
              <a:cs typeface="Roboto" panose="02000000000000000000" pitchFamily="2" charset="0"/>
            </a:endParaRPr>
          </a:p>
        </p:txBody>
      </p:sp>
      <p:sp>
        <p:nvSpPr>
          <p:cNvPr id="110" name="CuadroTexto 109">
            <a:extLst>
              <a:ext uri="{FF2B5EF4-FFF2-40B4-BE49-F238E27FC236}">
                <a16:creationId xmlns:a16="http://schemas.microsoft.com/office/drawing/2014/main" id="{FE5AB1BD-9C68-4607-868A-B493B450104E}"/>
              </a:ext>
            </a:extLst>
          </p:cNvPr>
          <p:cNvSpPr txBox="1"/>
          <p:nvPr/>
        </p:nvSpPr>
        <p:spPr>
          <a:xfrm>
            <a:off x="2949420" y="1742433"/>
            <a:ext cx="2080869" cy="825867"/>
          </a:xfrm>
          <a:prstGeom prst="rect">
            <a:avLst/>
          </a:prstGeom>
          <a:noFill/>
        </p:spPr>
        <p:txBody>
          <a:bodyPr wrap="square" rtlCol="0">
            <a:spAutoFit/>
          </a:bodyPr>
          <a:lstStyle/>
          <a:p>
            <a:pPr marL="171450" indent="-171450">
              <a:lnSpc>
                <a:spcPct val="150000"/>
              </a:lnSpc>
              <a:buFont typeface="Arial" panose="020B0604020202020204" pitchFamily="34" charset="0"/>
              <a:buChar char="•"/>
            </a:pP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Restore</a:t>
            </a:r>
            <a:r>
              <a:rPr lang="es-ES" sz="1100" dirty="0">
                <a:solidFill>
                  <a:srgbClr val="283659"/>
                </a:solidFill>
                <a:latin typeface="Roboto" panose="02000000000000000000" pitchFamily="2" charset="0"/>
                <a:ea typeface="Roboto" panose="02000000000000000000" pitchFamily="2" charset="0"/>
                <a:cs typeface="Roboto" panose="02000000000000000000" pitchFamily="2" charset="0"/>
              </a:rPr>
              <a:t> </a:t>
            </a: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metabolic</a:t>
            </a:r>
            <a:r>
              <a:rPr lang="es-ES" sz="1100" dirty="0">
                <a:solidFill>
                  <a:srgbClr val="283659"/>
                </a:solidFill>
                <a:latin typeface="Roboto" panose="02000000000000000000" pitchFamily="2" charset="0"/>
                <a:ea typeface="Roboto" panose="02000000000000000000" pitchFamily="2" charset="0"/>
                <a:cs typeface="Roboto" panose="02000000000000000000" pitchFamily="2" charset="0"/>
              </a:rPr>
              <a:t> </a:t>
            </a: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function</a:t>
            </a:r>
            <a:endParaRPr lang="es-ES" sz="1100" dirty="0">
              <a:solidFill>
                <a:srgbClr val="283659"/>
              </a:solidFill>
              <a:latin typeface="Roboto" panose="02000000000000000000" pitchFamily="2" charset="0"/>
              <a:ea typeface="Roboto" panose="02000000000000000000" pitchFamily="2" charset="0"/>
              <a:cs typeface="Roboto" panose="02000000000000000000" pitchFamily="2" charset="0"/>
            </a:endParaRPr>
          </a:p>
          <a:p>
            <a:pPr marL="171450" indent="-171450">
              <a:lnSpc>
                <a:spcPct val="150000"/>
              </a:lnSpc>
              <a:buFont typeface="Arial" panose="020B0604020202020204" pitchFamily="34" charset="0"/>
              <a:buChar char="•"/>
            </a:pP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Stabilise</a:t>
            </a:r>
            <a:r>
              <a:rPr lang="es-ES" sz="1100" dirty="0">
                <a:solidFill>
                  <a:srgbClr val="283659"/>
                </a:solidFill>
                <a:latin typeface="Roboto" panose="02000000000000000000" pitchFamily="2" charset="0"/>
                <a:ea typeface="Roboto" panose="02000000000000000000" pitchFamily="2" charset="0"/>
                <a:cs typeface="Roboto" panose="02000000000000000000" pitchFamily="2" charset="0"/>
              </a:rPr>
              <a:t> </a:t>
            </a: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clinical</a:t>
            </a:r>
            <a:r>
              <a:rPr lang="es-ES" sz="1100" dirty="0">
                <a:solidFill>
                  <a:srgbClr val="283659"/>
                </a:solidFill>
                <a:latin typeface="Roboto" panose="02000000000000000000" pitchFamily="2" charset="0"/>
                <a:ea typeface="Roboto" panose="02000000000000000000" pitchFamily="2" charset="0"/>
                <a:cs typeface="Roboto" panose="02000000000000000000" pitchFamily="2" charset="0"/>
              </a:rPr>
              <a:t> </a:t>
            </a: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condition</a:t>
            </a:r>
            <a:endParaRPr lang="es-ES" sz="1100" dirty="0">
              <a:solidFill>
                <a:srgbClr val="283659"/>
              </a:solidFill>
              <a:latin typeface="Roboto" panose="02000000000000000000" pitchFamily="2" charset="0"/>
              <a:ea typeface="Roboto" panose="02000000000000000000" pitchFamily="2" charset="0"/>
              <a:cs typeface="Roboto" panose="02000000000000000000" pitchFamily="2" charset="0"/>
            </a:endParaRPr>
          </a:p>
          <a:p>
            <a:pPr marL="171450" indent="-171450">
              <a:lnSpc>
                <a:spcPct val="150000"/>
              </a:lnSpc>
              <a:buFont typeface="Arial" panose="020B0604020202020204" pitchFamily="34" charset="0"/>
              <a:buChar char="•"/>
            </a:pPr>
            <a:r>
              <a:rPr lang="es-ES" sz="1100" dirty="0">
                <a:solidFill>
                  <a:srgbClr val="283659"/>
                </a:solidFill>
                <a:latin typeface="Roboto" panose="02000000000000000000" pitchFamily="2" charset="0"/>
                <a:ea typeface="Roboto" panose="02000000000000000000" pitchFamily="2" charset="0"/>
                <a:cs typeface="Roboto" panose="02000000000000000000" pitchFamily="2" charset="0"/>
              </a:rPr>
              <a:t>Begin </a:t>
            </a: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resolution</a:t>
            </a:r>
            <a:r>
              <a:rPr lang="es-ES" sz="1100" dirty="0">
                <a:solidFill>
                  <a:srgbClr val="283659"/>
                </a:solidFill>
                <a:latin typeface="Roboto" panose="02000000000000000000" pitchFamily="2" charset="0"/>
                <a:ea typeface="Roboto" panose="02000000000000000000" pitchFamily="2" charset="0"/>
                <a:cs typeface="Roboto" panose="02000000000000000000" pitchFamily="2" charset="0"/>
              </a:rPr>
              <a:t> </a:t>
            </a: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of</a:t>
            </a:r>
            <a:r>
              <a:rPr lang="es-ES" sz="1100" dirty="0">
                <a:solidFill>
                  <a:srgbClr val="283659"/>
                </a:solidFill>
                <a:latin typeface="Roboto" panose="02000000000000000000" pitchFamily="2" charset="0"/>
                <a:ea typeface="Roboto" panose="02000000000000000000" pitchFamily="2" charset="0"/>
                <a:cs typeface="Roboto" panose="02000000000000000000" pitchFamily="2" charset="0"/>
              </a:rPr>
              <a:t> </a:t>
            </a: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oedema</a:t>
            </a:r>
            <a:endParaRPr lang="es-ES" sz="1100" dirty="0">
              <a:solidFill>
                <a:srgbClr val="283659"/>
              </a:solidFill>
              <a:latin typeface="Roboto" panose="02000000000000000000" pitchFamily="2" charset="0"/>
              <a:ea typeface="Roboto" panose="02000000000000000000" pitchFamily="2" charset="0"/>
              <a:cs typeface="Roboto" panose="02000000000000000000" pitchFamily="2" charset="0"/>
            </a:endParaRPr>
          </a:p>
        </p:txBody>
      </p:sp>
      <p:sp>
        <p:nvSpPr>
          <p:cNvPr id="111" name="CuadroTexto 110">
            <a:extLst>
              <a:ext uri="{FF2B5EF4-FFF2-40B4-BE49-F238E27FC236}">
                <a16:creationId xmlns:a16="http://schemas.microsoft.com/office/drawing/2014/main" id="{61531D40-021B-4AFC-9E92-2BD580867472}"/>
              </a:ext>
            </a:extLst>
          </p:cNvPr>
          <p:cNvSpPr txBox="1"/>
          <p:nvPr/>
        </p:nvSpPr>
        <p:spPr>
          <a:xfrm>
            <a:off x="2949420" y="3186144"/>
            <a:ext cx="2075654" cy="1587614"/>
          </a:xfrm>
          <a:prstGeom prst="rect">
            <a:avLst/>
          </a:prstGeom>
          <a:noFill/>
        </p:spPr>
        <p:txBody>
          <a:bodyPr wrap="square" rtlCol="0">
            <a:spAutoFit/>
          </a:bodyPr>
          <a:lstStyle/>
          <a:p>
            <a:pPr marL="171450" indent="-171450">
              <a:lnSpc>
                <a:spcPct val="150000"/>
              </a:lnSpc>
              <a:buFont typeface="Arial" panose="020B0604020202020204" pitchFamily="34" charset="0"/>
              <a:buChar char="•"/>
            </a:pP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Ensure</a:t>
            </a:r>
            <a:r>
              <a:rPr lang="es-ES" sz="1100" dirty="0">
                <a:solidFill>
                  <a:srgbClr val="283659"/>
                </a:solidFill>
                <a:latin typeface="Roboto" panose="02000000000000000000" pitchFamily="2" charset="0"/>
                <a:ea typeface="Roboto" panose="02000000000000000000" pitchFamily="2" charset="0"/>
                <a:cs typeface="Roboto" panose="02000000000000000000" pitchFamily="2" charset="0"/>
              </a:rPr>
              <a:t> </a:t>
            </a: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return</a:t>
            </a:r>
            <a:r>
              <a:rPr lang="es-ES" sz="1100" dirty="0">
                <a:solidFill>
                  <a:srgbClr val="283659"/>
                </a:solidFill>
                <a:latin typeface="Roboto" panose="02000000000000000000" pitchFamily="2" charset="0"/>
                <a:ea typeface="Roboto" panose="02000000000000000000" pitchFamily="2" charset="0"/>
                <a:cs typeface="Roboto" panose="02000000000000000000" pitchFamily="2" charset="0"/>
              </a:rPr>
              <a:t> </a:t>
            </a: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of</a:t>
            </a:r>
            <a:r>
              <a:rPr lang="es-ES" sz="1100" dirty="0">
                <a:solidFill>
                  <a:srgbClr val="283659"/>
                </a:solidFill>
                <a:latin typeface="Roboto" panose="02000000000000000000" pitchFamily="2" charset="0"/>
                <a:ea typeface="Roboto" panose="02000000000000000000" pitchFamily="2" charset="0"/>
                <a:cs typeface="Roboto" panose="02000000000000000000" pitchFamily="2" charset="0"/>
              </a:rPr>
              <a:t> </a:t>
            </a: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appetite</a:t>
            </a:r>
            <a:r>
              <a:rPr lang="es-ES" sz="1100" dirty="0">
                <a:solidFill>
                  <a:srgbClr val="283659"/>
                </a:solidFill>
                <a:latin typeface="Roboto" panose="02000000000000000000" pitchFamily="2" charset="0"/>
                <a:ea typeface="Roboto" panose="02000000000000000000" pitchFamily="2" charset="0"/>
                <a:cs typeface="Roboto" panose="02000000000000000000" pitchFamily="2" charset="0"/>
              </a:rPr>
              <a:t> and </a:t>
            </a: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acceptability</a:t>
            </a:r>
            <a:r>
              <a:rPr lang="es-ES" sz="1100" dirty="0">
                <a:solidFill>
                  <a:srgbClr val="283659"/>
                </a:solidFill>
                <a:latin typeface="Roboto" panose="02000000000000000000" pitchFamily="2" charset="0"/>
                <a:ea typeface="Roboto" panose="02000000000000000000" pitchFamily="2" charset="0"/>
                <a:cs typeface="Roboto" panose="02000000000000000000" pitchFamily="2" charset="0"/>
              </a:rPr>
              <a:t> </a:t>
            </a: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of</a:t>
            </a:r>
            <a:r>
              <a:rPr lang="es-ES" sz="1100" dirty="0">
                <a:solidFill>
                  <a:srgbClr val="283659"/>
                </a:solidFill>
                <a:latin typeface="Roboto" panose="02000000000000000000" pitchFamily="2" charset="0"/>
                <a:ea typeface="Roboto" panose="02000000000000000000" pitchFamily="2" charset="0"/>
                <a:cs typeface="Roboto" panose="02000000000000000000" pitchFamily="2" charset="0"/>
              </a:rPr>
              <a:t> RUFT</a:t>
            </a:r>
          </a:p>
          <a:p>
            <a:pPr marL="171450" indent="-171450">
              <a:lnSpc>
                <a:spcPct val="150000"/>
              </a:lnSpc>
              <a:buFont typeface="Arial" panose="020B0604020202020204" pitchFamily="34" charset="0"/>
              <a:buChar char="•"/>
            </a:pP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Ensure</a:t>
            </a:r>
            <a:r>
              <a:rPr lang="es-ES" sz="1100" dirty="0">
                <a:solidFill>
                  <a:srgbClr val="283659"/>
                </a:solidFill>
                <a:latin typeface="Roboto" panose="02000000000000000000" pitchFamily="2" charset="0"/>
                <a:ea typeface="Roboto" panose="02000000000000000000" pitchFamily="2" charset="0"/>
                <a:cs typeface="Roboto" panose="02000000000000000000" pitchFamily="2" charset="0"/>
              </a:rPr>
              <a:t> </a:t>
            </a: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ongoing</a:t>
            </a:r>
            <a:r>
              <a:rPr lang="es-ES" sz="1100" dirty="0">
                <a:solidFill>
                  <a:srgbClr val="283659"/>
                </a:solidFill>
                <a:latin typeface="Roboto" panose="02000000000000000000" pitchFamily="2" charset="0"/>
                <a:ea typeface="Roboto" panose="02000000000000000000" pitchFamily="2" charset="0"/>
                <a:cs typeface="Roboto" panose="02000000000000000000" pitchFamily="2" charset="0"/>
              </a:rPr>
              <a:t> </a:t>
            </a: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clinical</a:t>
            </a:r>
            <a:r>
              <a:rPr lang="es-ES" sz="1100" dirty="0">
                <a:solidFill>
                  <a:srgbClr val="283659"/>
                </a:solidFill>
                <a:latin typeface="Roboto" panose="02000000000000000000" pitchFamily="2" charset="0"/>
                <a:ea typeface="Roboto" panose="02000000000000000000" pitchFamily="2" charset="0"/>
                <a:cs typeface="Roboto" panose="02000000000000000000" pitchFamily="2" charset="0"/>
              </a:rPr>
              <a:t> </a:t>
            </a: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improvement</a:t>
            </a:r>
            <a:endParaRPr lang="es-ES" sz="1100" dirty="0">
              <a:solidFill>
                <a:srgbClr val="283659"/>
              </a:solidFill>
              <a:latin typeface="Roboto" panose="02000000000000000000" pitchFamily="2" charset="0"/>
              <a:ea typeface="Roboto" panose="02000000000000000000" pitchFamily="2" charset="0"/>
              <a:cs typeface="Roboto" panose="02000000000000000000" pitchFamily="2" charset="0"/>
            </a:endParaRPr>
          </a:p>
          <a:p>
            <a:pPr marL="171450" indent="-171450">
              <a:lnSpc>
                <a:spcPct val="150000"/>
              </a:lnSpc>
              <a:buFont typeface="Arial" panose="020B0604020202020204" pitchFamily="34" charset="0"/>
              <a:buChar char="•"/>
            </a:pP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Continued</a:t>
            </a:r>
            <a:r>
              <a:rPr lang="es-ES" sz="1100" dirty="0">
                <a:solidFill>
                  <a:srgbClr val="283659"/>
                </a:solidFill>
                <a:latin typeface="Roboto" panose="02000000000000000000" pitchFamily="2" charset="0"/>
                <a:ea typeface="Roboto" panose="02000000000000000000" pitchFamily="2" charset="0"/>
                <a:cs typeface="Roboto" panose="02000000000000000000" pitchFamily="2" charset="0"/>
              </a:rPr>
              <a:t> </a:t>
            </a: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improvement</a:t>
            </a:r>
            <a:r>
              <a:rPr lang="es-ES" sz="1100" dirty="0">
                <a:solidFill>
                  <a:srgbClr val="283659"/>
                </a:solidFill>
                <a:latin typeface="Roboto" panose="02000000000000000000" pitchFamily="2" charset="0"/>
                <a:ea typeface="Roboto" panose="02000000000000000000" pitchFamily="2" charset="0"/>
                <a:cs typeface="Roboto" panose="02000000000000000000" pitchFamily="2" charset="0"/>
              </a:rPr>
              <a:t> </a:t>
            </a: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of</a:t>
            </a:r>
            <a:r>
              <a:rPr lang="es-ES" sz="1100" dirty="0">
                <a:solidFill>
                  <a:srgbClr val="283659"/>
                </a:solidFill>
                <a:latin typeface="Roboto" panose="02000000000000000000" pitchFamily="2" charset="0"/>
                <a:ea typeface="Roboto" panose="02000000000000000000" pitchFamily="2" charset="0"/>
                <a:cs typeface="Roboto" panose="02000000000000000000" pitchFamily="2" charset="0"/>
              </a:rPr>
              <a:t> </a:t>
            </a: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oedema</a:t>
            </a:r>
            <a:endParaRPr lang="es-ES" sz="1100" dirty="0">
              <a:solidFill>
                <a:srgbClr val="283659"/>
              </a:solidFill>
              <a:latin typeface="Roboto" panose="02000000000000000000" pitchFamily="2" charset="0"/>
              <a:ea typeface="Roboto" panose="02000000000000000000" pitchFamily="2" charset="0"/>
              <a:cs typeface="Roboto" panose="02000000000000000000" pitchFamily="2" charset="0"/>
            </a:endParaRPr>
          </a:p>
        </p:txBody>
      </p:sp>
      <p:sp>
        <p:nvSpPr>
          <p:cNvPr id="112" name="CuadroTexto 111">
            <a:extLst>
              <a:ext uri="{FF2B5EF4-FFF2-40B4-BE49-F238E27FC236}">
                <a16:creationId xmlns:a16="http://schemas.microsoft.com/office/drawing/2014/main" id="{3E4F5BD3-F733-45D8-A285-0C48D867FA53}"/>
              </a:ext>
            </a:extLst>
          </p:cNvPr>
          <p:cNvSpPr txBox="1"/>
          <p:nvPr/>
        </p:nvSpPr>
        <p:spPr>
          <a:xfrm>
            <a:off x="2949421" y="5331650"/>
            <a:ext cx="2075653" cy="1079783"/>
          </a:xfrm>
          <a:prstGeom prst="rect">
            <a:avLst/>
          </a:prstGeom>
          <a:noFill/>
        </p:spPr>
        <p:txBody>
          <a:bodyPr wrap="square" rtlCol="0">
            <a:spAutoFit/>
          </a:bodyPr>
          <a:lstStyle/>
          <a:p>
            <a:pPr marL="171450" indent="-171450">
              <a:lnSpc>
                <a:spcPct val="150000"/>
              </a:lnSpc>
              <a:buFont typeface="Arial" panose="020B0604020202020204" pitchFamily="34" charset="0"/>
              <a:buChar char="•"/>
            </a:pP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Promote</a:t>
            </a:r>
            <a:r>
              <a:rPr lang="es-ES" sz="1100" dirty="0">
                <a:solidFill>
                  <a:srgbClr val="283659"/>
                </a:solidFill>
                <a:latin typeface="Roboto" panose="02000000000000000000" pitchFamily="2" charset="0"/>
                <a:ea typeface="Roboto" panose="02000000000000000000" pitchFamily="2" charset="0"/>
                <a:cs typeface="Roboto" panose="02000000000000000000" pitchFamily="2" charset="0"/>
              </a:rPr>
              <a:t> </a:t>
            </a: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weight</a:t>
            </a:r>
            <a:r>
              <a:rPr lang="es-ES" sz="1100" dirty="0">
                <a:solidFill>
                  <a:srgbClr val="283659"/>
                </a:solidFill>
                <a:latin typeface="Roboto" panose="02000000000000000000" pitchFamily="2" charset="0"/>
                <a:ea typeface="Roboto" panose="02000000000000000000" pitchFamily="2" charset="0"/>
                <a:cs typeface="Roboto" panose="02000000000000000000" pitchFamily="2" charset="0"/>
              </a:rPr>
              <a:t> </a:t>
            </a: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gain</a:t>
            </a:r>
            <a:r>
              <a:rPr lang="es-ES" sz="1100" dirty="0">
                <a:solidFill>
                  <a:srgbClr val="283659"/>
                </a:solidFill>
                <a:latin typeface="Roboto" panose="02000000000000000000" pitchFamily="2" charset="0"/>
                <a:ea typeface="Roboto" panose="02000000000000000000" pitchFamily="2" charset="0"/>
                <a:cs typeface="Roboto" panose="02000000000000000000" pitchFamily="2" charset="0"/>
              </a:rPr>
              <a:t> and </a:t>
            </a: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return</a:t>
            </a:r>
            <a:r>
              <a:rPr lang="es-ES" sz="1100" dirty="0">
                <a:solidFill>
                  <a:srgbClr val="283659"/>
                </a:solidFill>
                <a:latin typeface="Roboto" panose="02000000000000000000" pitchFamily="2" charset="0"/>
                <a:ea typeface="Roboto" panose="02000000000000000000" pitchFamily="2" charset="0"/>
                <a:cs typeface="Roboto" panose="02000000000000000000" pitchFamily="2" charset="0"/>
              </a:rPr>
              <a:t> </a:t>
            </a: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to</a:t>
            </a:r>
            <a:r>
              <a:rPr lang="es-ES" sz="1100" dirty="0">
                <a:solidFill>
                  <a:srgbClr val="283659"/>
                </a:solidFill>
                <a:latin typeface="Roboto" panose="02000000000000000000" pitchFamily="2" charset="0"/>
                <a:ea typeface="Roboto" panose="02000000000000000000" pitchFamily="2" charset="0"/>
                <a:cs typeface="Roboto" panose="02000000000000000000" pitchFamily="2" charset="0"/>
              </a:rPr>
              <a:t> regular </a:t>
            </a: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development</a:t>
            </a:r>
            <a:endParaRPr lang="es-ES" sz="1100" dirty="0">
              <a:solidFill>
                <a:srgbClr val="283659"/>
              </a:solidFill>
              <a:latin typeface="Roboto" panose="02000000000000000000" pitchFamily="2" charset="0"/>
              <a:ea typeface="Roboto" panose="02000000000000000000" pitchFamily="2" charset="0"/>
              <a:cs typeface="Roboto" panose="02000000000000000000" pitchFamily="2" charset="0"/>
            </a:endParaRPr>
          </a:p>
          <a:p>
            <a:pPr marL="171450" indent="-171450">
              <a:lnSpc>
                <a:spcPct val="150000"/>
              </a:lnSpc>
              <a:buFont typeface="Arial" panose="020B0604020202020204" pitchFamily="34" charset="0"/>
              <a:buChar char="•"/>
            </a:pP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Recovery</a:t>
            </a:r>
            <a:endParaRPr lang="es-ES" sz="1100" dirty="0">
              <a:solidFill>
                <a:srgbClr val="283659"/>
              </a:solidFill>
              <a:latin typeface="Roboto" panose="02000000000000000000" pitchFamily="2" charset="0"/>
              <a:ea typeface="Roboto" panose="02000000000000000000" pitchFamily="2" charset="0"/>
              <a:cs typeface="Roboto" panose="02000000000000000000" pitchFamily="2" charset="0"/>
            </a:endParaRPr>
          </a:p>
        </p:txBody>
      </p:sp>
      <p:sp>
        <p:nvSpPr>
          <p:cNvPr id="116" name="Rectángulo 115">
            <a:extLst>
              <a:ext uri="{FF2B5EF4-FFF2-40B4-BE49-F238E27FC236}">
                <a16:creationId xmlns:a16="http://schemas.microsoft.com/office/drawing/2014/main" id="{131FC407-689F-418B-8F95-E1C9B86AFF0C}"/>
              </a:ext>
            </a:extLst>
          </p:cNvPr>
          <p:cNvSpPr/>
          <p:nvPr/>
        </p:nvSpPr>
        <p:spPr>
          <a:xfrm>
            <a:off x="5076056" y="1628800"/>
            <a:ext cx="940478" cy="5112566"/>
          </a:xfrm>
          <a:prstGeom prst="rect">
            <a:avLst/>
          </a:prstGeom>
          <a:solidFill>
            <a:srgbClr val="283659"/>
          </a:solidFill>
          <a:ln>
            <a:solidFill>
              <a:srgbClr val="2836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118" name="Imagen 117" descr="Texto&#10;&#10;Descripción generada automáticamente">
            <a:extLst>
              <a:ext uri="{FF2B5EF4-FFF2-40B4-BE49-F238E27FC236}">
                <a16:creationId xmlns:a16="http://schemas.microsoft.com/office/drawing/2014/main" id="{0B32B911-C17D-40AE-A6D7-C87CAFCBA13F}"/>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244256" y="1783368"/>
            <a:ext cx="591312" cy="853440"/>
          </a:xfrm>
          <a:prstGeom prst="rect">
            <a:avLst/>
          </a:prstGeom>
        </p:spPr>
      </p:pic>
      <p:pic>
        <p:nvPicPr>
          <p:cNvPr id="120" name="Imagen 119" descr="Interfaz de usuario gráfica&#10;&#10;Descripción generada automáticamente">
            <a:extLst>
              <a:ext uri="{FF2B5EF4-FFF2-40B4-BE49-F238E27FC236}">
                <a16:creationId xmlns:a16="http://schemas.microsoft.com/office/drawing/2014/main" id="{21283C32-2EAF-4ECF-B011-1B46C1E88ED6}"/>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164723" y="3297842"/>
            <a:ext cx="835152" cy="499872"/>
          </a:xfrm>
          <a:prstGeom prst="rect">
            <a:avLst/>
          </a:prstGeom>
        </p:spPr>
      </p:pic>
      <p:pic>
        <p:nvPicPr>
          <p:cNvPr id="122" name="Imagen 121" descr="Imagen que contiene taza&#10;&#10;Descripción generada automáticamente">
            <a:extLst>
              <a:ext uri="{FF2B5EF4-FFF2-40B4-BE49-F238E27FC236}">
                <a16:creationId xmlns:a16="http://schemas.microsoft.com/office/drawing/2014/main" id="{616C7B3E-A096-406F-9C14-39CE869D1283}"/>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5269815" y="4110506"/>
            <a:ext cx="518160" cy="670560"/>
          </a:xfrm>
          <a:prstGeom prst="rect">
            <a:avLst/>
          </a:prstGeom>
        </p:spPr>
      </p:pic>
      <p:pic>
        <p:nvPicPr>
          <p:cNvPr id="124" name="Imagen 123" descr="Logotipo&#10;&#10;Descripción generada automáticamente">
            <a:extLst>
              <a:ext uri="{FF2B5EF4-FFF2-40B4-BE49-F238E27FC236}">
                <a16:creationId xmlns:a16="http://schemas.microsoft.com/office/drawing/2014/main" id="{873E17EB-2323-4077-B78C-A878014D7A10}"/>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5232351" y="5978827"/>
            <a:ext cx="627888" cy="512064"/>
          </a:xfrm>
          <a:prstGeom prst="rect">
            <a:avLst/>
          </a:prstGeom>
        </p:spPr>
      </p:pic>
      <p:pic>
        <p:nvPicPr>
          <p:cNvPr id="126" name="Imagen 125">
            <a:extLst>
              <a:ext uri="{FF2B5EF4-FFF2-40B4-BE49-F238E27FC236}">
                <a16:creationId xmlns:a16="http://schemas.microsoft.com/office/drawing/2014/main" id="{70FB4DFE-E7F7-4684-B0E5-D824B241D329}"/>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148064" y="5214128"/>
            <a:ext cx="835152" cy="499872"/>
          </a:xfrm>
          <a:prstGeom prst="rect">
            <a:avLst/>
          </a:prstGeom>
        </p:spPr>
      </p:pic>
      <p:sp>
        <p:nvSpPr>
          <p:cNvPr id="127" name="CuadroTexto 126">
            <a:extLst>
              <a:ext uri="{FF2B5EF4-FFF2-40B4-BE49-F238E27FC236}">
                <a16:creationId xmlns:a16="http://schemas.microsoft.com/office/drawing/2014/main" id="{BC10A2F3-E591-4AF6-B165-E195577AE562}"/>
              </a:ext>
            </a:extLst>
          </p:cNvPr>
          <p:cNvSpPr txBox="1"/>
          <p:nvPr/>
        </p:nvSpPr>
        <p:spPr>
          <a:xfrm>
            <a:off x="5345054" y="3768055"/>
            <a:ext cx="456184" cy="338554"/>
          </a:xfrm>
          <a:prstGeom prst="rect">
            <a:avLst/>
          </a:prstGeom>
          <a:noFill/>
        </p:spPr>
        <p:txBody>
          <a:bodyPr wrap="square" rtlCol="0">
            <a:spAutoFit/>
          </a:bodyPr>
          <a:lstStyle/>
          <a:p>
            <a:r>
              <a:rPr lang="es-ES" sz="1600" dirty="0" err="1">
                <a:solidFill>
                  <a:schemeClr val="bg1"/>
                </a:solidFill>
                <a:latin typeface="Roboto" panose="02000000000000000000" pitchFamily="2" charset="0"/>
                <a:ea typeface="Roboto" panose="02000000000000000000" pitchFamily="2" charset="0"/>
                <a:cs typeface="Roboto" panose="02000000000000000000" pitchFamily="2" charset="0"/>
              </a:rPr>
              <a:t>or</a:t>
            </a:r>
            <a:endParaRPr lang="es-ES" sz="1600" dirty="0">
              <a:solidFill>
                <a:schemeClr val="bg1"/>
              </a:solidFill>
              <a:latin typeface="Roboto" panose="02000000000000000000" pitchFamily="2" charset="0"/>
              <a:ea typeface="Roboto" panose="02000000000000000000" pitchFamily="2" charset="0"/>
              <a:cs typeface="Roboto" panose="02000000000000000000" pitchFamily="2" charset="0"/>
            </a:endParaRPr>
          </a:p>
        </p:txBody>
      </p:sp>
      <p:sp>
        <p:nvSpPr>
          <p:cNvPr id="128" name="CuadroTexto 127">
            <a:extLst>
              <a:ext uri="{FF2B5EF4-FFF2-40B4-BE49-F238E27FC236}">
                <a16:creationId xmlns:a16="http://schemas.microsoft.com/office/drawing/2014/main" id="{6AB21160-2554-4616-9246-64CF7B9FE754}"/>
              </a:ext>
            </a:extLst>
          </p:cNvPr>
          <p:cNvSpPr txBox="1"/>
          <p:nvPr/>
        </p:nvSpPr>
        <p:spPr>
          <a:xfrm>
            <a:off x="5377088" y="5678063"/>
            <a:ext cx="456184" cy="338554"/>
          </a:xfrm>
          <a:prstGeom prst="rect">
            <a:avLst/>
          </a:prstGeom>
          <a:noFill/>
        </p:spPr>
        <p:txBody>
          <a:bodyPr wrap="square" rtlCol="0">
            <a:spAutoFit/>
          </a:bodyPr>
          <a:lstStyle/>
          <a:p>
            <a:r>
              <a:rPr lang="es-ES" sz="1600" dirty="0">
                <a:solidFill>
                  <a:schemeClr val="bg1"/>
                </a:solidFill>
                <a:latin typeface="Roboto" panose="02000000000000000000" pitchFamily="2" charset="0"/>
                <a:ea typeface="Roboto" panose="02000000000000000000" pitchFamily="2" charset="0"/>
                <a:cs typeface="Roboto" panose="02000000000000000000" pitchFamily="2" charset="0"/>
              </a:rPr>
              <a:t>+</a:t>
            </a:r>
          </a:p>
        </p:txBody>
      </p:sp>
      <p:sp>
        <p:nvSpPr>
          <p:cNvPr id="130" name="CuadroTexto 129">
            <a:extLst>
              <a:ext uri="{FF2B5EF4-FFF2-40B4-BE49-F238E27FC236}">
                <a16:creationId xmlns:a16="http://schemas.microsoft.com/office/drawing/2014/main" id="{15557C45-FFE5-43E2-B2C1-787F356C0AFD}"/>
              </a:ext>
            </a:extLst>
          </p:cNvPr>
          <p:cNvSpPr txBox="1"/>
          <p:nvPr/>
        </p:nvSpPr>
        <p:spPr>
          <a:xfrm>
            <a:off x="6090772" y="1700808"/>
            <a:ext cx="2090891" cy="1079783"/>
          </a:xfrm>
          <a:prstGeom prst="rect">
            <a:avLst/>
          </a:prstGeom>
          <a:noFill/>
        </p:spPr>
        <p:txBody>
          <a:bodyPr wrap="square" rtlCol="0">
            <a:spAutoFit/>
          </a:bodyPr>
          <a:lstStyle/>
          <a:p>
            <a:pPr>
              <a:lnSpc>
                <a:spcPct val="150000"/>
              </a:lnSpc>
            </a:pPr>
            <a:r>
              <a:rPr lang="es-ES" sz="1100" b="1" u="sng" dirty="0">
                <a:solidFill>
                  <a:srgbClr val="283659"/>
                </a:solidFill>
                <a:latin typeface="Roboto" panose="02000000000000000000" pitchFamily="2" charset="0"/>
                <a:ea typeface="Roboto" panose="02000000000000000000" pitchFamily="2" charset="0"/>
                <a:cs typeface="Roboto" panose="02000000000000000000" pitchFamily="2" charset="0"/>
              </a:rPr>
              <a:t>F-75 - QUANTITY</a:t>
            </a:r>
          </a:p>
          <a:p>
            <a:pPr marL="171450" indent="-171450">
              <a:lnSpc>
                <a:spcPct val="150000"/>
              </a:lnSpc>
              <a:buFont typeface="Arial" panose="020B0604020202020204" pitchFamily="34" charset="0"/>
              <a:buChar char="•"/>
            </a:pPr>
            <a:r>
              <a:rPr lang="es-ES" sz="1100" dirty="0">
                <a:solidFill>
                  <a:srgbClr val="283659"/>
                </a:solidFill>
                <a:latin typeface="Roboto" panose="02000000000000000000" pitchFamily="2" charset="0"/>
                <a:ea typeface="Roboto" panose="02000000000000000000" pitchFamily="2" charset="0"/>
                <a:cs typeface="Roboto" panose="02000000000000000000" pitchFamily="2" charset="0"/>
              </a:rPr>
              <a:t>135ml/kg/</a:t>
            </a: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day</a:t>
            </a:r>
            <a:endParaRPr lang="es-ES" sz="1100" dirty="0">
              <a:solidFill>
                <a:srgbClr val="283659"/>
              </a:solidFill>
              <a:latin typeface="Roboto" panose="02000000000000000000" pitchFamily="2" charset="0"/>
              <a:ea typeface="Roboto" panose="02000000000000000000" pitchFamily="2" charset="0"/>
              <a:cs typeface="Roboto" panose="02000000000000000000" pitchFamily="2" charset="0"/>
            </a:endParaRPr>
          </a:p>
          <a:p>
            <a:pPr marL="171450" indent="-171450">
              <a:lnSpc>
                <a:spcPct val="150000"/>
              </a:lnSpc>
              <a:buFont typeface="Arial" panose="020B0604020202020204" pitchFamily="34" charset="0"/>
              <a:buChar char="•"/>
            </a:pPr>
            <a:r>
              <a:rPr lang="es-ES" sz="1100" dirty="0">
                <a:solidFill>
                  <a:srgbClr val="283659"/>
                </a:solidFill>
                <a:latin typeface="Roboto" panose="02000000000000000000" pitchFamily="2" charset="0"/>
                <a:ea typeface="Roboto" panose="02000000000000000000" pitchFamily="2" charset="0"/>
                <a:cs typeface="Roboto" panose="02000000000000000000" pitchFamily="2" charset="0"/>
              </a:rPr>
              <a:t>8 </a:t>
            </a: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meals</a:t>
            </a:r>
            <a:r>
              <a:rPr lang="es-ES" sz="1100" dirty="0">
                <a:solidFill>
                  <a:srgbClr val="283659"/>
                </a:solidFill>
                <a:latin typeface="Roboto" panose="02000000000000000000" pitchFamily="2" charset="0"/>
                <a:ea typeface="Roboto" panose="02000000000000000000" pitchFamily="2" charset="0"/>
                <a:cs typeface="Roboto" panose="02000000000000000000" pitchFamily="2" charset="0"/>
              </a:rPr>
              <a:t>/</a:t>
            </a: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day</a:t>
            </a:r>
            <a:endParaRPr lang="es-ES" sz="1100" dirty="0">
              <a:solidFill>
                <a:srgbClr val="283659"/>
              </a:solidFill>
              <a:latin typeface="Roboto" panose="02000000000000000000" pitchFamily="2" charset="0"/>
              <a:ea typeface="Roboto" panose="02000000000000000000" pitchFamily="2" charset="0"/>
              <a:cs typeface="Roboto" panose="02000000000000000000" pitchFamily="2" charset="0"/>
            </a:endParaRPr>
          </a:p>
          <a:p>
            <a:pPr marL="171450" indent="-171450">
              <a:lnSpc>
                <a:spcPct val="150000"/>
              </a:lnSpc>
              <a:buFont typeface="Arial" panose="020B0604020202020204" pitchFamily="34" charset="0"/>
              <a:buChar char="•"/>
            </a:pPr>
            <a:r>
              <a:rPr lang="es-ES" sz="1100" b="1" dirty="0">
                <a:solidFill>
                  <a:srgbClr val="283659"/>
                </a:solidFill>
                <a:latin typeface="Roboto" panose="02000000000000000000" pitchFamily="2" charset="0"/>
                <a:ea typeface="Roboto" panose="02000000000000000000" pitchFamily="2" charset="0"/>
                <a:cs typeface="Roboto" panose="02000000000000000000" pitchFamily="2" charset="0"/>
              </a:rPr>
              <a:t>100kcal/kg/</a:t>
            </a:r>
            <a:r>
              <a:rPr lang="es-ES" sz="1100" b="1" dirty="0" err="1">
                <a:solidFill>
                  <a:srgbClr val="283659"/>
                </a:solidFill>
                <a:latin typeface="Roboto" panose="02000000000000000000" pitchFamily="2" charset="0"/>
                <a:ea typeface="Roboto" panose="02000000000000000000" pitchFamily="2" charset="0"/>
                <a:cs typeface="Roboto" panose="02000000000000000000" pitchFamily="2" charset="0"/>
              </a:rPr>
              <a:t>day</a:t>
            </a:r>
            <a:r>
              <a:rPr lang="es-ES" sz="1100" b="1" dirty="0">
                <a:solidFill>
                  <a:srgbClr val="283659"/>
                </a:solidFill>
                <a:latin typeface="Roboto" panose="02000000000000000000" pitchFamily="2" charset="0"/>
                <a:ea typeface="Roboto" panose="02000000000000000000" pitchFamily="2" charset="0"/>
                <a:cs typeface="Roboto" panose="02000000000000000000" pitchFamily="2" charset="0"/>
              </a:rPr>
              <a:t> </a:t>
            </a:r>
            <a:r>
              <a:rPr lang="es-ES" sz="1100" b="1" dirty="0" err="1">
                <a:solidFill>
                  <a:srgbClr val="283659"/>
                </a:solidFill>
                <a:latin typeface="Roboto" panose="02000000000000000000" pitchFamily="2" charset="0"/>
                <a:ea typeface="Roboto" panose="02000000000000000000" pitchFamily="2" charset="0"/>
                <a:cs typeface="Roboto" panose="02000000000000000000" pitchFamily="2" charset="0"/>
              </a:rPr>
              <a:t>maximum</a:t>
            </a:r>
            <a:endParaRPr lang="es-ES" sz="1100" b="1" dirty="0">
              <a:solidFill>
                <a:srgbClr val="283659"/>
              </a:solidFill>
              <a:latin typeface="Roboto" panose="02000000000000000000" pitchFamily="2" charset="0"/>
              <a:ea typeface="Roboto" panose="02000000000000000000" pitchFamily="2" charset="0"/>
              <a:cs typeface="Roboto" panose="02000000000000000000" pitchFamily="2" charset="0"/>
            </a:endParaRPr>
          </a:p>
        </p:txBody>
      </p:sp>
      <p:sp>
        <p:nvSpPr>
          <p:cNvPr id="131" name="CuadroTexto 130">
            <a:extLst>
              <a:ext uri="{FF2B5EF4-FFF2-40B4-BE49-F238E27FC236}">
                <a16:creationId xmlns:a16="http://schemas.microsoft.com/office/drawing/2014/main" id="{192F55BB-1DA9-4642-93DC-BC3549ED7EDA}"/>
              </a:ext>
            </a:extLst>
          </p:cNvPr>
          <p:cNvSpPr txBox="1"/>
          <p:nvPr/>
        </p:nvSpPr>
        <p:spPr>
          <a:xfrm>
            <a:off x="6134438" y="3335716"/>
            <a:ext cx="2090891" cy="318036"/>
          </a:xfrm>
          <a:prstGeom prst="rect">
            <a:avLst/>
          </a:prstGeom>
          <a:noFill/>
        </p:spPr>
        <p:txBody>
          <a:bodyPr wrap="square" rtlCol="0">
            <a:spAutoFit/>
          </a:bodyPr>
          <a:lstStyle/>
          <a:p>
            <a:pPr>
              <a:lnSpc>
                <a:spcPct val="150000"/>
              </a:lnSpc>
            </a:pPr>
            <a:r>
              <a:rPr lang="es-ES" sz="1100" b="1" dirty="0">
                <a:solidFill>
                  <a:srgbClr val="FF0000"/>
                </a:solidFill>
                <a:latin typeface="Roboto" panose="02000000000000000000" pitchFamily="2" charset="0"/>
                <a:ea typeface="Roboto" panose="02000000000000000000" pitchFamily="2" charset="0"/>
                <a:cs typeface="Roboto" panose="02000000000000000000" pitchFamily="2" charset="0"/>
              </a:rPr>
              <a:t>OPTION A: RUTF-</a:t>
            </a:r>
            <a:r>
              <a:rPr lang="es-ES" sz="1100" b="1" dirty="0" err="1">
                <a:solidFill>
                  <a:srgbClr val="FF0000"/>
                </a:solidFill>
                <a:latin typeface="Roboto" panose="02000000000000000000" pitchFamily="2" charset="0"/>
                <a:ea typeface="Roboto" panose="02000000000000000000" pitchFamily="2" charset="0"/>
                <a:cs typeface="Roboto" panose="02000000000000000000" pitchFamily="2" charset="0"/>
              </a:rPr>
              <a:t>Based</a:t>
            </a:r>
            <a:endParaRPr lang="es-ES" sz="1100" dirty="0">
              <a:solidFill>
                <a:srgbClr val="FF0000"/>
              </a:solidFill>
              <a:latin typeface="Roboto" panose="02000000000000000000" pitchFamily="2" charset="0"/>
              <a:ea typeface="Roboto" panose="02000000000000000000" pitchFamily="2" charset="0"/>
              <a:cs typeface="Roboto" panose="02000000000000000000" pitchFamily="2" charset="0"/>
            </a:endParaRPr>
          </a:p>
        </p:txBody>
      </p:sp>
      <p:sp>
        <p:nvSpPr>
          <p:cNvPr id="132" name="CuadroTexto 131">
            <a:extLst>
              <a:ext uri="{FF2B5EF4-FFF2-40B4-BE49-F238E27FC236}">
                <a16:creationId xmlns:a16="http://schemas.microsoft.com/office/drawing/2014/main" id="{46F297D2-4CC0-4AD4-8F09-9303D8DC1DBD}"/>
              </a:ext>
            </a:extLst>
          </p:cNvPr>
          <p:cNvSpPr txBox="1"/>
          <p:nvPr/>
        </p:nvSpPr>
        <p:spPr>
          <a:xfrm>
            <a:off x="6134437" y="3689443"/>
            <a:ext cx="2090891" cy="318036"/>
          </a:xfrm>
          <a:prstGeom prst="rect">
            <a:avLst/>
          </a:prstGeom>
          <a:noFill/>
        </p:spPr>
        <p:txBody>
          <a:bodyPr wrap="square" rtlCol="0">
            <a:spAutoFit/>
          </a:bodyPr>
          <a:lstStyle/>
          <a:p>
            <a:pPr>
              <a:lnSpc>
                <a:spcPct val="150000"/>
              </a:lnSpc>
            </a:pPr>
            <a:r>
              <a:rPr lang="es-ES" sz="1100" b="1" dirty="0">
                <a:solidFill>
                  <a:srgbClr val="00B0F0"/>
                </a:solidFill>
                <a:latin typeface="Roboto" panose="02000000000000000000" pitchFamily="2" charset="0"/>
                <a:ea typeface="Roboto" panose="02000000000000000000" pitchFamily="2" charset="0"/>
                <a:cs typeface="Roboto" panose="02000000000000000000" pitchFamily="2" charset="0"/>
              </a:rPr>
              <a:t>OPTION B: F-100 </a:t>
            </a:r>
            <a:r>
              <a:rPr lang="es-ES" sz="1100" b="1" dirty="0" err="1">
                <a:solidFill>
                  <a:srgbClr val="00B0F0"/>
                </a:solidFill>
                <a:latin typeface="Roboto" panose="02000000000000000000" pitchFamily="2" charset="0"/>
                <a:ea typeface="Roboto" panose="02000000000000000000" pitchFamily="2" charset="0"/>
                <a:cs typeface="Roboto" panose="02000000000000000000" pitchFamily="2" charset="0"/>
              </a:rPr>
              <a:t>Based</a:t>
            </a:r>
            <a:endParaRPr lang="es-ES" sz="1100" dirty="0">
              <a:solidFill>
                <a:srgbClr val="00B0F0"/>
              </a:solidFill>
              <a:latin typeface="Roboto" panose="02000000000000000000" pitchFamily="2" charset="0"/>
              <a:ea typeface="Roboto" panose="02000000000000000000" pitchFamily="2" charset="0"/>
              <a:cs typeface="Roboto" panose="02000000000000000000" pitchFamily="2" charset="0"/>
            </a:endParaRPr>
          </a:p>
        </p:txBody>
      </p:sp>
      <p:sp>
        <p:nvSpPr>
          <p:cNvPr id="133" name="CuadroTexto 132">
            <a:extLst>
              <a:ext uri="{FF2B5EF4-FFF2-40B4-BE49-F238E27FC236}">
                <a16:creationId xmlns:a16="http://schemas.microsoft.com/office/drawing/2014/main" id="{8295760F-4302-49DC-BCDC-09D64A9F30BF}"/>
              </a:ext>
            </a:extLst>
          </p:cNvPr>
          <p:cNvSpPr txBox="1"/>
          <p:nvPr/>
        </p:nvSpPr>
        <p:spPr>
          <a:xfrm>
            <a:off x="6134436" y="3971285"/>
            <a:ext cx="2090891" cy="825867"/>
          </a:xfrm>
          <a:prstGeom prst="rect">
            <a:avLst/>
          </a:prstGeom>
          <a:noFill/>
        </p:spPr>
        <p:txBody>
          <a:bodyPr wrap="square" rtlCol="0">
            <a:spAutoFit/>
          </a:bodyPr>
          <a:lstStyle/>
          <a:p>
            <a:pPr>
              <a:lnSpc>
                <a:spcPct val="150000"/>
              </a:lnSpc>
            </a:pPr>
            <a:r>
              <a:rPr lang="es-ES" sz="1100" b="1" u="sng" dirty="0">
                <a:solidFill>
                  <a:srgbClr val="283659"/>
                </a:solidFill>
                <a:latin typeface="Roboto" panose="02000000000000000000" pitchFamily="2" charset="0"/>
                <a:ea typeface="Roboto" panose="02000000000000000000" pitchFamily="2" charset="0"/>
                <a:cs typeface="Roboto" panose="02000000000000000000" pitchFamily="2" charset="0"/>
              </a:rPr>
              <a:t>QUANTITY</a:t>
            </a:r>
          </a:p>
          <a:p>
            <a:pPr marL="171450" indent="-171450">
              <a:lnSpc>
                <a:spcPct val="150000"/>
              </a:lnSpc>
              <a:buFont typeface="Arial" panose="020B0604020202020204" pitchFamily="34" charset="0"/>
              <a:buChar char="•"/>
            </a:pPr>
            <a:r>
              <a:rPr lang="es-ES" sz="1100" dirty="0">
                <a:solidFill>
                  <a:srgbClr val="283659"/>
                </a:solidFill>
                <a:latin typeface="Roboto" panose="02000000000000000000" pitchFamily="2" charset="0"/>
                <a:ea typeface="Roboto" panose="02000000000000000000" pitchFamily="2" charset="0"/>
                <a:cs typeface="Roboto" panose="02000000000000000000" pitchFamily="2" charset="0"/>
              </a:rPr>
              <a:t>6 </a:t>
            </a: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or</a:t>
            </a:r>
            <a:r>
              <a:rPr lang="es-ES" sz="1100" dirty="0">
                <a:solidFill>
                  <a:srgbClr val="283659"/>
                </a:solidFill>
                <a:latin typeface="Roboto" panose="02000000000000000000" pitchFamily="2" charset="0"/>
                <a:ea typeface="Roboto" panose="02000000000000000000" pitchFamily="2" charset="0"/>
                <a:cs typeface="Roboto" panose="02000000000000000000" pitchFamily="2" charset="0"/>
              </a:rPr>
              <a:t> 8 </a:t>
            </a: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meals</a:t>
            </a:r>
            <a:r>
              <a:rPr lang="es-ES" sz="1100" dirty="0">
                <a:solidFill>
                  <a:srgbClr val="283659"/>
                </a:solidFill>
                <a:latin typeface="Roboto" panose="02000000000000000000" pitchFamily="2" charset="0"/>
                <a:ea typeface="Roboto" panose="02000000000000000000" pitchFamily="2" charset="0"/>
                <a:cs typeface="Roboto" panose="02000000000000000000" pitchFamily="2" charset="0"/>
              </a:rPr>
              <a:t>/</a:t>
            </a: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day</a:t>
            </a:r>
            <a:endParaRPr lang="es-ES" sz="1100" dirty="0">
              <a:solidFill>
                <a:srgbClr val="283659"/>
              </a:solidFill>
              <a:latin typeface="Roboto" panose="02000000000000000000" pitchFamily="2" charset="0"/>
              <a:ea typeface="Roboto" panose="02000000000000000000" pitchFamily="2" charset="0"/>
              <a:cs typeface="Roboto" panose="02000000000000000000" pitchFamily="2" charset="0"/>
            </a:endParaRPr>
          </a:p>
          <a:p>
            <a:pPr marL="171450" indent="-171450">
              <a:lnSpc>
                <a:spcPct val="150000"/>
              </a:lnSpc>
              <a:buFont typeface="Arial" panose="020B0604020202020204" pitchFamily="34" charset="0"/>
              <a:buChar char="•"/>
            </a:pPr>
            <a:r>
              <a:rPr lang="es-ES" sz="1100" b="1" dirty="0">
                <a:solidFill>
                  <a:srgbClr val="283659"/>
                </a:solidFill>
                <a:latin typeface="Roboto" panose="02000000000000000000" pitchFamily="2" charset="0"/>
                <a:ea typeface="Roboto" panose="02000000000000000000" pitchFamily="2" charset="0"/>
                <a:cs typeface="Roboto" panose="02000000000000000000" pitchFamily="2" charset="0"/>
              </a:rPr>
              <a:t>135kcal/kg/</a:t>
            </a:r>
            <a:r>
              <a:rPr lang="es-ES" sz="1100" b="1" dirty="0" err="1">
                <a:solidFill>
                  <a:srgbClr val="283659"/>
                </a:solidFill>
                <a:latin typeface="Roboto" panose="02000000000000000000" pitchFamily="2" charset="0"/>
                <a:ea typeface="Roboto" panose="02000000000000000000" pitchFamily="2" charset="0"/>
                <a:cs typeface="Roboto" panose="02000000000000000000" pitchFamily="2" charset="0"/>
              </a:rPr>
              <a:t>day</a:t>
            </a:r>
            <a:endParaRPr lang="es-ES" sz="1100" b="1" dirty="0">
              <a:solidFill>
                <a:srgbClr val="283659"/>
              </a:solidFill>
              <a:latin typeface="Roboto" panose="02000000000000000000" pitchFamily="2" charset="0"/>
              <a:ea typeface="Roboto" panose="02000000000000000000" pitchFamily="2" charset="0"/>
              <a:cs typeface="Roboto" panose="02000000000000000000" pitchFamily="2" charset="0"/>
            </a:endParaRPr>
          </a:p>
        </p:txBody>
      </p:sp>
      <p:sp>
        <p:nvSpPr>
          <p:cNvPr id="134" name="CuadroTexto 133">
            <a:extLst>
              <a:ext uri="{FF2B5EF4-FFF2-40B4-BE49-F238E27FC236}">
                <a16:creationId xmlns:a16="http://schemas.microsoft.com/office/drawing/2014/main" id="{98455180-4639-4BCF-B1A5-5594A67567D6}"/>
              </a:ext>
            </a:extLst>
          </p:cNvPr>
          <p:cNvSpPr txBox="1"/>
          <p:nvPr/>
        </p:nvSpPr>
        <p:spPr>
          <a:xfrm>
            <a:off x="6134437" y="5229200"/>
            <a:ext cx="2090891" cy="318036"/>
          </a:xfrm>
          <a:prstGeom prst="rect">
            <a:avLst/>
          </a:prstGeom>
          <a:noFill/>
        </p:spPr>
        <p:txBody>
          <a:bodyPr wrap="square" rtlCol="0">
            <a:spAutoFit/>
          </a:bodyPr>
          <a:lstStyle/>
          <a:p>
            <a:pPr>
              <a:lnSpc>
                <a:spcPct val="150000"/>
              </a:lnSpc>
            </a:pPr>
            <a:r>
              <a:rPr lang="es-ES" sz="1100" b="1" dirty="0">
                <a:solidFill>
                  <a:srgbClr val="FF0000"/>
                </a:solidFill>
                <a:latin typeface="Roboto" panose="02000000000000000000" pitchFamily="2" charset="0"/>
                <a:ea typeface="Roboto" panose="02000000000000000000" pitchFamily="2" charset="0"/>
                <a:cs typeface="Roboto" panose="02000000000000000000" pitchFamily="2" charset="0"/>
              </a:rPr>
              <a:t>RUTF</a:t>
            </a:r>
            <a:endParaRPr lang="es-ES" sz="1100" dirty="0">
              <a:solidFill>
                <a:srgbClr val="FF0000"/>
              </a:solidFill>
              <a:latin typeface="Roboto" panose="02000000000000000000" pitchFamily="2" charset="0"/>
              <a:ea typeface="Roboto" panose="02000000000000000000" pitchFamily="2" charset="0"/>
              <a:cs typeface="Roboto" panose="02000000000000000000" pitchFamily="2" charset="0"/>
            </a:endParaRPr>
          </a:p>
        </p:txBody>
      </p:sp>
      <p:sp>
        <p:nvSpPr>
          <p:cNvPr id="135" name="CuadroTexto 134">
            <a:extLst>
              <a:ext uri="{FF2B5EF4-FFF2-40B4-BE49-F238E27FC236}">
                <a16:creationId xmlns:a16="http://schemas.microsoft.com/office/drawing/2014/main" id="{F1BA5BCE-F342-40E8-930E-5BD58367884A}"/>
              </a:ext>
            </a:extLst>
          </p:cNvPr>
          <p:cNvSpPr txBox="1"/>
          <p:nvPr/>
        </p:nvSpPr>
        <p:spPr>
          <a:xfrm>
            <a:off x="6134436" y="5511042"/>
            <a:ext cx="2090891" cy="1192634"/>
          </a:xfrm>
          <a:prstGeom prst="rect">
            <a:avLst/>
          </a:prstGeom>
          <a:noFill/>
        </p:spPr>
        <p:txBody>
          <a:bodyPr wrap="square" rtlCol="0">
            <a:spAutoFit/>
          </a:bodyPr>
          <a:lstStyle/>
          <a:p>
            <a:pPr>
              <a:lnSpc>
                <a:spcPct val="150000"/>
              </a:lnSpc>
            </a:pPr>
            <a:r>
              <a:rPr lang="es-ES" sz="1100" b="1" u="sng" dirty="0">
                <a:solidFill>
                  <a:srgbClr val="283659"/>
                </a:solidFill>
                <a:latin typeface="Roboto" panose="02000000000000000000" pitchFamily="2" charset="0"/>
                <a:ea typeface="Roboto" panose="02000000000000000000" pitchFamily="2" charset="0"/>
                <a:cs typeface="Roboto" panose="02000000000000000000" pitchFamily="2" charset="0"/>
              </a:rPr>
              <a:t>QUANTITY</a:t>
            </a:r>
          </a:p>
          <a:p>
            <a:pPr marL="171450" indent="-171450">
              <a:lnSpc>
                <a:spcPct val="150000"/>
              </a:lnSpc>
              <a:buFont typeface="Arial" panose="020B0604020202020204" pitchFamily="34" charset="0"/>
              <a:buChar char="•"/>
            </a:pP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prescribed</a:t>
            </a:r>
            <a:r>
              <a:rPr lang="es-ES" sz="1100" dirty="0">
                <a:solidFill>
                  <a:srgbClr val="283659"/>
                </a:solidFill>
                <a:latin typeface="Roboto" panose="02000000000000000000" pitchFamily="2" charset="0"/>
                <a:ea typeface="Roboto" panose="02000000000000000000" pitchFamily="2" charset="0"/>
                <a:cs typeface="Roboto" panose="02000000000000000000" pitchFamily="2" charset="0"/>
              </a:rPr>
              <a:t> </a:t>
            </a: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by</a:t>
            </a:r>
            <a:r>
              <a:rPr lang="es-ES" sz="1100" dirty="0">
                <a:solidFill>
                  <a:srgbClr val="283659"/>
                </a:solidFill>
                <a:latin typeface="Roboto" panose="02000000000000000000" pitchFamily="2" charset="0"/>
                <a:ea typeface="Roboto" panose="02000000000000000000" pitchFamily="2" charset="0"/>
                <a:cs typeface="Roboto" panose="02000000000000000000" pitchFamily="2" charset="0"/>
              </a:rPr>
              <a:t> </a:t>
            </a: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weight</a:t>
            </a:r>
            <a:endParaRPr lang="es-ES" sz="1100" dirty="0">
              <a:solidFill>
                <a:srgbClr val="283659"/>
              </a:solidFill>
              <a:latin typeface="Roboto" panose="02000000000000000000" pitchFamily="2" charset="0"/>
              <a:ea typeface="Roboto" panose="02000000000000000000" pitchFamily="2" charset="0"/>
              <a:cs typeface="Roboto" panose="02000000000000000000" pitchFamily="2" charset="0"/>
            </a:endParaRPr>
          </a:p>
          <a:p>
            <a:pPr marL="171450" indent="-171450">
              <a:lnSpc>
                <a:spcPct val="150000"/>
              </a:lnSpc>
              <a:buFont typeface="Arial" panose="020B0604020202020204" pitchFamily="34" charset="0"/>
              <a:buChar char="•"/>
            </a:pPr>
            <a:r>
              <a:rPr lang="es-ES" sz="1100" dirty="0">
                <a:solidFill>
                  <a:srgbClr val="283659"/>
                </a:solidFill>
                <a:latin typeface="Roboto" panose="02000000000000000000" pitchFamily="2" charset="0"/>
                <a:ea typeface="Roboto" panose="02000000000000000000" pitchFamily="2" charset="0"/>
                <a:cs typeface="Roboto" panose="02000000000000000000" pitchFamily="2" charset="0"/>
              </a:rPr>
              <a:t>200kcal/kg/</a:t>
            </a: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day</a:t>
            </a:r>
            <a:endParaRPr lang="es-ES" sz="1100" dirty="0">
              <a:solidFill>
                <a:srgbClr val="283659"/>
              </a:solidFill>
              <a:latin typeface="Roboto" panose="02000000000000000000" pitchFamily="2" charset="0"/>
              <a:ea typeface="Roboto" panose="02000000000000000000" pitchFamily="2" charset="0"/>
              <a:cs typeface="Roboto" panose="02000000000000000000" pitchFamily="2" charset="0"/>
            </a:endParaRPr>
          </a:p>
          <a:p>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Family</a:t>
            </a:r>
            <a:r>
              <a:rPr lang="es-ES" sz="1100" dirty="0">
                <a:solidFill>
                  <a:srgbClr val="283659"/>
                </a:solidFill>
                <a:latin typeface="Roboto" panose="02000000000000000000" pitchFamily="2" charset="0"/>
                <a:ea typeface="Roboto" panose="02000000000000000000" pitchFamily="2" charset="0"/>
                <a:cs typeface="Roboto" panose="02000000000000000000" pitchFamily="2" charset="0"/>
              </a:rPr>
              <a:t> </a:t>
            </a: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meals</a:t>
            </a:r>
            <a:r>
              <a:rPr lang="es-ES" sz="1100" dirty="0">
                <a:solidFill>
                  <a:srgbClr val="283659"/>
                </a:solidFill>
                <a:latin typeface="Roboto" panose="02000000000000000000" pitchFamily="2" charset="0"/>
                <a:ea typeface="Roboto" panose="02000000000000000000" pitchFamily="2" charset="0"/>
                <a:cs typeface="Roboto" panose="02000000000000000000" pitchFamily="2" charset="0"/>
              </a:rPr>
              <a:t> if </a:t>
            </a: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still</a:t>
            </a:r>
            <a:r>
              <a:rPr lang="es-ES" sz="1100" dirty="0">
                <a:solidFill>
                  <a:srgbClr val="283659"/>
                </a:solidFill>
                <a:latin typeface="Roboto" panose="02000000000000000000" pitchFamily="2" charset="0"/>
                <a:ea typeface="Roboto" panose="02000000000000000000" pitchFamily="2" charset="0"/>
                <a:cs typeface="Roboto" panose="02000000000000000000" pitchFamily="2" charset="0"/>
              </a:rPr>
              <a:t> </a:t>
            </a: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hungry</a:t>
            </a:r>
            <a:r>
              <a:rPr lang="es-ES" sz="1100" dirty="0">
                <a:solidFill>
                  <a:srgbClr val="283659"/>
                </a:solidFill>
                <a:latin typeface="Roboto" panose="02000000000000000000" pitchFamily="2" charset="0"/>
                <a:ea typeface="Roboto" panose="02000000000000000000" pitchFamily="2" charset="0"/>
                <a:cs typeface="Roboto" panose="02000000000000000000" pitchFamily="2" charset="0"/>
              </a:rPr>
              <a:t> after RUTF </a:t>
            </a: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consumed</a:t>
            </a:r>
            <a:endParaRPr lang="es-ES" sz="1100" dirty="0">
              <a:solidFill>
                <a:srgbClr val="283659"/>
              </a:solidFill>
              <a:latin typeface="Roboto" panose="02000000000000000000" pitchFamily="2" charset="0"/>
              <a:ea typeface="Roboto" panose="02000000000000000000" pitchFamily="2" charset="0"/>
              <a:cs typeface="Roboto" panose="02000000000000000000" pitchFamily="2" charset="0"/>
            </a:endParaRPr>
          </a:p>
        </p:txBody>
      </p:sp>
      <p:sp>
        <p:nvSpPr>
          <p:cNvPr id="136" name="CuadroTexto 135">
            <a:extLst>
              <a:ext uri="{FF2B5EF4-FFF2-40B4-BE49-F238E27FC236}">
                <a16:creationId xmlns:a16="http://schemas.microsoft.com/office/drawing/2014/main" id="{21DEC93E-BB2D-4ABA-8B9B-AF1507293140}"/>
              </a:ext>
            </a:extLst>
          </p:cNvPr>
          <p:cNvSpPr txBox="1"/>
          <p:nvPr/>
        </p:nvSpPr>
        <p:spPr>
          <a:xfrm>
            <a:off x="5004048" y="1271172"/>
            <a:ext cx="2886328" cy="338554"/>
          </a:xfrm>
          <a:prstGeom prst="rect">
            <a:avLst/>
          </a:prstGeom>
          <a:noFill/>
        </p:spPr>
        <p:txBody>
          <a:bodyPr wrap="square" rtlCol="0">
            <a:spAutoFit/>
          </a:bodyPr>
          <a:lstStyle/>
          <a:p>
            <a:r>
              <a:rPr lang="es-ES" sz="1600" b="1" dirty="0">
                <a:solidFill>
                  <a:srgbClr val="FF0000"/>
                </a:solidFill>
                <a:latin typeface="Roboto" panose="02000000000000000000" pitchFamily="2" charset="0"/>
                <a:ea typeface="Roboto" panose="02000000000000000000" pitchFamily="2" charset="0"/>
                <a:cs typeface="Roboto" panose="02000000000000000000" pitchFamily="2" charset="0"/>
              </a:rPr>
              <a:t>NUTRITIONAL TREATMENT</a:t>
            </a:r>
          </a:p>
        </p:txBody>
      </p:sp>
      <p:sp>
        <p:nvSpPr>
          <p:cNvPr id="137" name="CuadroTexto 136">
            <a:extLst>
              <a:ext uri="{FF2B5EF4-FFF2-40B4-BE49-F238E27FC236}">
                <a16:creationId xmlns:a16="http://schemas.microsoft.com/office/drawing/2014/main" id="{1D2A1673-9716-45E4-B02F-BC7CB05E0BE0}"/>
              </a:ext>
            </a:extLst>
          </p:cNvPr>
          <p:cNvSpPr txBox="1"/>
          <p:nvPr/>
        </p:nvSpPr>
        <p:spPr>
          <a:xfrm>
            <a:off x="7888069" y="1268760"/>
            <a:ext cx="1255931" cy="338554"/>
          </a:xfrm>
          <a:prstGeom prst="rect">
            <a:avLst/>
          </a:prstGeom>
          <a:noFill/>
        </p:spPr>
        <p:txBody>
          <a:bodyPr wrap="square" rtlCol="0">
            <a:spAutoFit/>
          </a:bodyPr>
          <a:lstStyle/>
          <a:p>
            <a:r>
              <a:rPr lang="es-ES" sz="1600" b="1" dirty="0" err="1">
                <a:solidFill>
                  <a:srgbClr val="283659"/>
                </a:solidFill>
                <a:latin typeface="Roboto" panose="02000000000000000000" pitchFamily="2" charset="0"/>
                <a:ea typeface="Roboto" panose="02000000000000000000" pitchFamily="2" charset="0"/>
                <a:cs typeface="Roboto" panose="02000000000000000000" pitchFamily="2" charset="0"/>
              </a:rPr>
              <a:t>Duration</a:t>
            </a:r>
            <a:endParaRPr lang="es-ES" sz="1600" b="1" dirty="0">
              <a:solidFill>
                <a:srgbClr val="283659"/>
              </a:solidFill>
              <a:latin typeface="Roboto" panose="02000000000000000000" pitchFamily="2" charset="0"/>
              <a:ea typeface="Roboto" panose="02000000000000000000" pitchFamily="2" charset="0"/>
              <a:cs typeface="Roboto" panose="02000000000000000000" pitchFamily="2" charset="0"/>
            </a:endParaRPr>
          </a:p>
        </p:txBody>
      </p:sp>
      <p:pic>
        <p:nvPicPr>
          <p:cNvPr id="139" name="Gráfico 138" descr="Calendario mensual con relleno sólido">
            <a:extLst>
              <a:ext uri="{FF2B5EF4-FFF2-40B4-BE49-F238E27FC236}">
                <a16:creationId xmlns:a16="http://schemas.microsoft.com/office/drawing/2014/main" id="{498B78B3-B61A-42BE-A1CD-B7941610B5DD}"/>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8181663" y="1756892"/>
            <a:ext cx="454254" cy="454254"/>
          </a:xfrm>
          <a:prstGeom prst="rect">
            <a:avLst/>
          </a:prstGeom>
        </p:spPr>
      </p:pic>
      <p:sp>
        <p:nvSpPr>
          <p:cNvPr id="140" name="CuadroTexto 139">
            <a:extLst>
              <a:ext uri="{FF2B5EF4-FFF2-40B4-BE49-F238E27FC236}">
                <a16:creationId xmlns:a16="http://schemas.microsoft.com/office/drawing/2014/main" id="{86DB8393-8161-49C0-9EF4-59CD3319004E}"/>
              </a:ext>
            </a:extLst>
          </p:cNvPr>
          <p:cNvSpPr txBox="1"/>
          <p:nvPr/>
        </p:nvSpPr>
        <p:spPr>
          <a:xfrm>
            <a:off x="7909131" y="2178970"/>
            <a:ext cx="940479" cy="477054"/>
          </a:xfrm>
          <a:prstGeom prst="rect">
            <a:avLst/>
          </a:prstGeom>
          <a:noFill/>
        </p:spPr>
        <p:txBody>
          <a:bodyPr wrap="square" rtlCol="0">
            <a:spAutoFit/>
          </a:bodyPr>
          <a:lstStyle/>
          <a:p>
            <a:pPr algn="ct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Usually</a:t>
            </a:r>
            <a:endParaRPr lang="es-ES" sz="1100" dirty="0">
              <a:solidFill>
                <a:srgbClr val="283659"/>
              </a:solidFill>
              <a:latin typeface="Roboto" panose="02000000000000000000" pitchFamily="2" charset="0"/>
              <a:ea typeface="Roboto" panose="02000000000000000000" pitchFamily="2" charset="0"/>
              <a:cs typeface="Roboto" panose="02000000000000000000" pitchFamily="2" charset="0"/>
            </a:endParaRPr>
          </a:p>
          <a:p>
            <a:pPr algn="ctr"/>
            <a:r>
              <a:rPr lang="es-ES" sz="1400" dirty="0">
                <a:solidFill>
                  <a:srgbClr val="FF0000"/>
                </a:solidFill>
                <a:latin typeface="Roboto" panose="02000000000000000000" pitchFamily="2" charset="0"/>
                <a:ea typeface="Roboto" panose="02000000000000000000" pitchFamily="2" charset="0"/>
                <a:cs typeface="Roboto" panose="02000000000000000000" pitchFamily="2" charset="0"/>
              </a:rPr>
              <a:t>1-7 </a:t>
            </a:r>
            <a:r>
              <a:rPr lang="es-ES" sz="1400" dirty="0" err="1">
                <a:solidFill>
                  <a:srgbClr val="FF0000"/>
                </a:solidFill>
                <a:latin typeface="Roboto" panose="02000000000000000000" pitchFamily="2" charset="0"/>
                <a:ea typeface="Roboto" panose="02000000000000000000" pitchFamily="2" charset="0"/>
                <a:cs typeface="Roboto" panose="02000000000000000000" pitchFamily="2" charset="0"/>
              </a:rPr>
              <a:t>days</a:t>
            </a:r>
            <a:endParaRPr lang="es-ES" sz="1400" dirty="0">
              <a:solidFill>
                <a:srgbClr val="FF0000"/>
              </a:solidFill>
              <a:latin typeface="Roboto" panose="02000000000000000000" pitchFamily="2" charset="0"/>
              <a:ea typeface="Roboto" panose="02000000000000000000" pitchFamily="2" charset="0"/>
              <a:cs typeface="Roboto" panose="02000000000000000000" pitchFamily="2" charset="0"/>
            </a:endParaRPr>
          </a:p>
        </p:txBody>
      </p:sp>
      <p:pic>
        <p:nvPicPr>
          <p:cNvPr id="141" name="Gráfico 140" descr="Calendario mensual con relleno sólido">
            <a:extLst>
              <a:ext uri="{FF2B5EF4-FFF2-40B4-BE49-F238E27FC236}">
                <a16:creationId xmlns:a16="http://schemas.microsoft.com/office/drawing/2014/main" id="{87C92CCD-BAC6-4875-A180-2EA48D11EA55}"/>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8181663" y="3685843"/>
            <a:ext cx="454254" cy="454254"/>
          </a:xfrm>
          <a:prstGeom prst="rect">
            <a:avLst/>
          </a:prstGeom>
        </p:spPr>
      </p:pic>
      <p:sp>
        <p:nvSpPr>
          <p:cNvPr id="142" name="CuadroTexto 141">
            <a:extLst>
              <a:ext uri="{FF2B5EF4-FFF2-40B4-BE49-F238E27FC236}">
                <a16:creationId xmlns:a16="http://schemas.microsoft.com/office/drawing/2014/main" id="{8B45FB2B-7F29-4A52-92DB-5C3CF0B753C2}"/>
              </a:ext>
            </a:extLst>
          </p:cNvPr>
          <p:cNvSpPr txBox="1"/>
          <p:nvPr/>
        </p:nvSpPr>
        <p:spPr>
          <a:xfrm>
            <a:off x="7909131" y="4107921"/>
            <a:ext cx="940479" cy="477054"/>
          </a:xfrm>
          <a:prstGeom prst="rect">
            <a:avLst/>
          </a:prstGeom>
          <a:noFill/>
        </p:spPr>
        <p:txBody>
          <a:bodyPr wrap="square" rtlCol="0">
            <a:spAutoFit/>
          </a:bodyPr>
          <a:lstStyle/>
          <a:p>
            <a:pPr algn="ctr"/>
            <a:r>
              <a:rPr lang="es-ES" sz="1100" dirty="0" err="1">
                <a:solidFill>
                  <a:srgbClr val="283659"/>
                </a:solidFill>
                <a:latin typeface="Roboto" panose="02000000000000000000" pitchFamily="2" charset="0"/>
                <a:ea typeface="Roboto" panose="02000000000000000000" pitchFamily="2" charset="0"/>
                <a:cs typeface="Roboto" panose="02000000000000000000" pitchFamily="2" charset="0"/>
              </a:rPr>
              <a:t>Usually</a:t>
            </a:r>
            <a:endParaRPr lang="es-ES" sz="1100" dirty="0">
              <a:solidFill>
                <a:srgbClr val="283659"/>
              </a:solidFill>
              <a:latin typeface="Roboto" panose="02000000000000000000" pitchFamily="2" charset="0"/>
              <a:ea typeface="Roboto" panose="02000000000000000000" pitchFamily="2" charset="0"/>
              <a:cs typeface="Roboto" panose="02000000000000000000" pitchFamily="2" charset="0"/>
            </a:endParaRPr>
          </a:p>
          <a:p>
            <a:pPr algn="ctr"/>
            <a:r>
              <a:rPr lang="es-ES" sz="1400" dirty="0">
                <a:solidFill>
                  <a:srgbClr val="FF0000"/>
                </a:solidFill>
                <a:latin typeface="Roboto" panose="02000000000000000000" pitchFamily="2" charset="0"/>
                <a:ea typeface="Roboto" panose="02000000000000000000" pitchFamily="2" charset="0"/>
                <a:cs typeface="Roboto" panose="02000000000000000000" pitchFamily="2" charset="0"/>
              </a:rPr>
              <a:t>1-3 </a:t>
            </a:r>
            <a:r>
              <a:rPr lang="es-ES" sz="1400" dirty="0" err="1">
                <a:solidFill>
                  <a:srgbClr val="FF0000"/>
                </a:solidFill>
                <a:latin typeface="Roboto" panose="02000000000000000000" pitchFamily="2" charset="0"/>
                <a:ea typeface="Roboto" panose="02000000000000000000" pitchFamily="2" charset="0"/>
                <a:cs typeface="Roboto" panose="02000000000000000000" pitchFamily="2" charset="0"/>
              </a:rPr>
              <a:t>days</a:t>
            </a:r>
            <a:endParaRPr lang="es-ES" sz="1400" dirty="0">
              <a:solidFill>
                <a:srgbClr val="FF0000"/>
              </a:solidFill>
              <a:latin typeface="Roboto" panose="02000000000000000000" pitchFamily="2" charset="0"/>
              <a:ea typeface="Roboto" panose="02000000000000000000" pitchFamily="2" charset="0"/>
              <a:cs typeface="Roboto" panose="02000000000000000000" pitchFamily="2" charset="0"/>
            </a:endParaRPr>
          </a:p>
        </p:txBody>
      </p:sp>
      <p:pic>
        <p:nvPicPr>
          <p:cNvPr id="143" name="Gráfico 142" descr="Calendario mensual con relleno sólido">
            <a:extLst>
              <a:ext uri="{FF2B5EF4-FFF2-40B4-BE49-F238E27FC236}">
                <a16:creationId xmlns:a16="http://schemas.microsoft.com/office/drawing/2014/main" id="{5990C369-38CB-4AEB-A5E3-C95A6678BB0A}"/>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8178677" y="5476130"/>
            <a:ext cx="454254" cy="454254"/>
          </a:xfrm>
          <a:prstGeom prst="rect">
            <a:avLst/>
          </a:prstGeom>
        </p:spPr>
      </p:pic>
      <p:sp>
        <p:nvSpPr>
          <p:cNvPr id="144" name="CuadroTexto 143">
            <a:extLst>
              <a:ext uri="{FF2B5EF4-FFF2-40B4-BE49-F238E27FC236}">
                <a16:creationId xmlns:a16="http://schemas.microsoft.com/office/drawing/2014/main" id="{94BDB34B-F4A7-4F9C-8AE9-9BC9E29CB808}"/>
              </a:ext>
            </a:extLst>
          </p:cNvPr>
          <p:cNvSpPr txBox="1"/>
          <p:nvPr/>
        </p:nvSpPr>
        <p:spPr>
          <a:xfrm>
            <a:off x="7762193" y="5898208"/>
            <a:ext cx="1255931" cy="477054"/>
          </a:xfrm>
          <a:prstGeom prst="rect">
            <a:avLst/>
          </a:prstGeom>
          <a:noFill/>
        </p:spPr>
        <p:txBody>
          <a:bodyPr wrap="square" rtlCol="0">
            <a:spAutoFit/>
          </a:bodyPr>
          <a:lstStyle/>
          <a:p>
            <a:pPr algn="ctr"/>
            <a:r>
              <a:rPr lang="es-ES" sz="1400" dirty="0">
                <a:solidFill>
                  <a:srgbClr val="FF0000"/>
                </a:solidFill>
                <a:latin typeface="Roboto" panose="02000000000000000000" pitchFamily="2" charset="0"/>
                <a:ea typeface="Roboto" panose="02000000000000000000" pitchFamily="2" charset="0"/>
                <a:cs typeface="Roboto" panose="02000000000000000000" pitchFamily="2" charset="0"/>
              </a:rPr>
              <a:t>30-35 </a:t>
            </a:r>
            <a:r>
              <a:rPr lang="es-ES" sz="1400" dirty="0" err="1">
                <a:solidFill>
                  <a:srgbClr val="FF0000"/>
                </a:solidFill>
                <a:latin typeface="Roboto" panose="02000000000000000000" pitchFamily="2" charset="0"/>
                <a:ea typeface="Roboto" panose="02000000000000000000" pitchFamily="2" charset="0"/>
                <a:cs typeface="Roboto" panose="02000000000000000000" pitchFamily="2" charset="0"/>
              </a:rPr>
              <a:t>days</a:t>
            </a:r>
            <a:endParaRPr lang="es-ES" sz="1400" dirty="0">
              <a:solidFill>
                <a:srgbClr val="FF0000"/>
              </a:solidFill>
              <a:latin typeface="Roboto" panose="02000000000000000000" pitchFamily="2" charset="0"/>
              <a:ea typeface="Roboto" panose="02000000000000000000" pitchFamily="2" charset="0"/>
              <a:cs typeface="Roboto" panose="02000000000000000000" pitchFamily="2" charset="0"/>
            </a:endParaRPr>
          </a:p>
          <a:p>
            <a:pPr algn="ctr"/>
            <a:r>
              <a:rPr lang="es-ES" sz="1100" dirty="0">
                <a:solidFill>
                  <a:srgbClr val="283659"/>
                </a:solidFill>
                <a:latin typeface="Roboto" panose="02000000000000000000" pitchFamily="2" charset="0"/>
                <a:ea typeface="Roboto" panose="02000000000000000000" pitchFamily="2" charset="0"/>
                <a:cs typeface="Roboto" panose="02000000000000000000" pitchFamily="2" charset="0"/>
              </a:rPr>
              <a:t>(after ITFC)</a:t>
            </a:r>
            <a:endParaRPr lang="es-ES" sz="1100" dirty="0">
              <a:solidFill>
                <a:srgbClr val="FF0000"/>
              </a:solidFill>
              <a:latin typeface="Roboto" panose="02000000000000000000" pitchFamily="2" charset="0"/>
              <a:ea typeface="Roboto" panose="02000000000000000000" pitchFamily="2" charset="0"/>
              <a:cs typeface="Roboto" panose="02000000000000000000" pitchFamily="2" charset="0"/>
            </a:endParaRPr>
          </a:p>
        </p:txBody>
      </p:sp>
      <p:cxnSp>
        <p:nvCxnSpPr>
          <p:cNvPr id="146" name="Conector recto 145">
            <a:extLst>
              <a:ext uri="{FF2B5EF4-FFF2-40B4-BE49-F238E27FC236}">
                <a16:creationId xmlns:a16="http://schemas.microsoft.com/office/drawing/2014/main" id="{74013C37-8471-4DEC-B6B8-B7BC3C9067ED}"/>
              </a:ext>
            </a:extLst>
          </p:cNvPr>
          <p:cNvCxnSpPr/>
          <p:nvPr/>
        </p:nvCxnSpPr>
        <p:spPr>
          <a:xfrm>
            <a:off x="5164723" y="2945740"/>
            <a:ext cx="81849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7" name="Conector recto 146">
            <a:extLst>
              <a:ext uri="{FF2B5EF4-FFF2-40B4-BE49-F238E27FC236}">
                <a16:creationId xmlns:a16="http://schemas.microsoft.com/office/drawing/2014/main" id="{0A4F4D50-60C6-4C00-A160-977E2AD69892}"/>
              </a:ext>
            </a:extLst>
          </p:cNvPr>
          <p:cNvCxnSpPr/>
          <p:nvPr/>
        </p:nvCxnSpPr>
        <p:spPr>
          <a:xfrm>
            <a:off x="5141481" y="5013176"/>
            <a:ext cx="81849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8" name="Conector recto 147">
            <a:extLst>
              <a:ext uri="{FF2B5EF4-FFF2-40B4-BE49-F238E27FC236}">
                <a16:creationId xmlns:a16="http://schemas.microsoft.com/office/drawing/2014/main" id="{5A89C14F-54D7-419E-A23E-C912B544EE98}"/>
              </a:ext>
            </a:extLst>
          </p:cNvPr>
          <p:cNvCxnSpPr>
            <a:cxnSpLocks/>
          </p:cNvCxnSpPr>
          <p:nvPr/>
        </p:nvCxnSpPr>
        <p:spPr>
          <a:xfrm>
            <a:off x="3131840" y="2945740"/>
            <a:ext cx="1754597" cy="0"/>
          </a:xfrm>
          <a:prstGeom prst="line">
            <a:avLst/>
          </a:prstGeom>
          <a:ln>
            <a:solidFill>
              <a:srgbClr val="283659"/>
            </a:solidFill>
          </a:ln>
        </p:spPr>
        <p:style>
          <a:lnRef idx="1">
            <a:schemeClr val="accent1"/>
          </a:lnRef>
          <a:fillRef idx="0">
            <a:schemeClr val="accent1"/>
          </a:fillRef>
          <a:effectRef idx="0">
            <a:schemeClr val="accent1"/>
          </a:effectRef>
          <a:fontRef idx="minor">
            <a:schemeClr val="tx1"/>
          </a:fontRef>
        </p:style>
      </p:cxnSp>
      <p:cxnSp>
        <p:nvCxnSpPr>
          <p:cNvPr id="152" name="Conector recto 151">
            <a:extLst>
              <a:ext uri="{FF2B5EF4-FFF2-40B4-BE49-F238E27FC236}">
                <a16:creationId xmlns:a16="http://schemas.microsoft.com/office/drawing/2014/main" id="{9F076097-1E0D-4022-92D3-147CF075B967}"/>
              </a:ext>
            </a:extLst>
          </p:cNvPr>
          <p:cNvCxnSpPr>
            <a:cxnSpLocks/>
          </p:cNvCxnSpPr>
          <p:nvPr/>
        </p:nvCxnSpPr>
        <p:spPr>
          <a:xfrm>
            <a:off x="6516216" y="2945740"/>
            <a:ext cx="1754597" cy="0"/>
          </a:xfrm>
          <a:prstGeom prst="line">
            <a:avLst/>
          </a:prstGeom>
          <a:ln>
            <a:solidFill>
              <a:srgbClr val="283659"/>
            </a:solidFill>
          </a:ln>
        </p:spPr>
        <p:style>
          <a:lnRef idx="1">
            <a:schemeClr val="accent1"/>
          </a:lnRef>
          <a:fillRef idx="0">
            <a:schemeClr val="accent1"/>
          </a:fillRef>
          <a:effectRef idx="0">
            <a:schemeClr val="accent1"/>
          </a:effectRef>
          <a:fontRef idx="minor">
            <a:schemeClr val="tx1"/>
          </a:fontRef>
        </p:style>
      </p:cxnSp>
      <p:cxnSp>
        <p:nvCxnSpPr>
          <p:cNvPr id="153" name="Conector recto 152">
            <a:extLst>
              <a:ext uri="{FF2B5EF4-FFF2-40B4-BE49-F238E27FC236}">
                <a16:creationId xmlns:a16="http://schemas.microsoft.com/office/drawing/2014/main" id="{9F989C7C-1707-4A46-A4DB-87A9F4FED839}"/>
              </a:ext>
            </a:extLst>
          </p:cNvPr>
          <p:cNvCxnSpPr>
            <a:cxnSpLocks/>
          </p:cNvCxnSpPr>
          <p:nvPr/>
        </p:nvCxnSpPr>
        <p:spPr>
          <a:xfrm>
            <a:off x="3131840" y="5011065"/>
            <a:ext cx="1754597" cy="0"/>
          </a:xfrm>
          <a:prstGeom prst="line">
            <a:avLst/>
          </a:prstGeom>
          <a:ln>
            <a:solidFill>
              <a:srgbClr val="283659"/>
            </a:solidFill>
          </a:ln>
        </p:spPr>
        <p:style>
          <a:lnRef idx="1">
            <a:schemeClr val="accent1"/>
          </a:lnRef>
          <a:fillRef idx="0">
            <a:schemeClr val="accent1"/>
          </a:fillRef>
          <a:effectRef idx="0">
            <a:schemeClr val="accent1"/>
          </a:effectRef>
          <a:fontRef idx="minor">
            <a:schemeClr val="tx1"/>
          </a:fontRef>
        </p:style>
      </p:cxnSp>
      <p:cxnSp>
        <p:nvCxnSpPr>
          <p:cNvPr id="154" name="Conector recto 153">
            <a:extLst>
              <a:ext uri="{FF2B5EF4-FFF2-40B4-BE49-F238E27FC236}">
                <a16:creationId xmlns:a16="http://schemas.microsoft.com/office/drawing/2014/main" id="{51EA29AC-61A8-4864-97BC-C6BE07EB5D25}"/>
              </a:ext>
            </a:extLst>
          </p:cNvPr>
          <p:cNvCxnSpPr>
            <a:cxnSpLocks/>
          </p:cNvCxnSpPr>
          <p:nvPr/>
        </p:nvCxnSpPr>
        <p:spPr>
          <a:xfrm>
            <a:off x="6516216" y="5011065"/>
            <a:ext cx="1754597" cy="0"/>
          </a:xfrm>
          <a:prstGeom prst="line">
            <a:avLst/>
          </a:prstGeom>
          <a:ln>
            <a:solidFill>
              <a:srgbClr val="283659"/>
            </a:solidFill>
          </a:ln>
        </p:spPr>
        <p:style>
          <a:lnRef idx="1">
            <a:schemeClr val="accent1"/>
          </a:lnRef>
          <a:fillRef idx="0">
            <a:schemeClr val="accent1"/>
          </a:fillRef>
          <a:effectRef idx="0">
            <a:schemeClr val="accent1"/>
          </a:effectRef>
          <a:fontRef idx="minor">
            <a:schemeClr val="tx1"/>
          </a:fontRef>
        </p:style>
      </p:cxnSp>
      <p:cxnSp>
        <p:nvCxnSpPr>
          <p:cNvPr id="155" name="Conector recto 154">
            <a:extLst>
              <a:ext uri="{FF2B5EF4-FFF2-40B4-BE49-F238E27FC236}">
                <a16:creationId xmlns:a16="http://schemas.microsoft.com/office/drawing/2014/main" id="{8CAC6A2E-93F3-45BF-A805-5C288BD70466}"/>
              </a:ext>
            </a:extLst>
          </p:cNvPr>
          <p:cNvCxnSpPr>
            <a:cxnSpLocks/>
          </p:cNvCxnSpPr>
          <p:nvPr/>
        </p:nvCxnSpPr>
        <p:spPr>
          <a:xfrm>
            <a:off x="2253264" y="1196752"/>
            <a:ext cx="6423192" cy="0"/>
          </a:xfrm>
          <a:prstGeom prst="line">
            <a:avLst/>
          </a:prstGeom>
          <a:ln>
            <a:solidFill>
              <a:srgbClr val="28365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3283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1"/>
          <p:cNvSpPr txBox="1">
            <a:spLocks noChangeArrowheads="1"/>
          </p:cNvSpPr>
          <p:nvPr/>
        </p:nvSpPr>
        <p:spPr bwMode="auto">
          <a:xfrm>
            <a:off x="403493" y="1052736"/>
            <a:ext cx="8490240" cy="50990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1638" tIns="40819" rIns="81638" bIns="40819"/>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9pPr>
          </a:lstStyle>
          <a:p>
            <a:pPr eaLnBrk="1">
              <a:lnSpc>
                <a:spcPct val="95000"/>
              </a:lnSpc>
              <a:buClrTx/>
              <a:buFontTx/>
              <a:buNone/>
            </a:pPr>
            <a:endParaRPr lang="en-US" altLang="en-US" sz="1400" b="1" dirty="0">
              <a:solidFill>
                <a:srgbClr val="000000"/>
              </a:solidFill>
              <a:latin typeface="Verdana" charset="0"/>
              <a:ea typeface="Verdana" charset="0"/>
              <a:cs typeface="Verdana" charset="0"/>
            </a:endParaRPr>
          </a:p>
          <a:p>
            <a:pPr eaLnBrk="1">
              <a:lnSpc>
                <a:spcPct val="190000"/>
              </a:lnSpc>
              <a:buClrTx/>
              <a:buFontTx/>
              <a:buNone/>
            </a:pPr>
            <a:r>
              <a:rPr lang="en-US" altLang="en-US" sz="1400" b="1" dirty="0">
                <a:solidFill>
                  <a:schemeClr val="tx1"/>
                </a:solidFill>
                <a:latin typeface="Verdana" charset="0"/>
                <a:ea typeface="Verdana" charset="0"/>
                <a:cs typeface="Verdana" charset="0"/>
              </a:rPr>
              <a:t>ANNIKA: </a:t>
            </a:r>
          </a:p>
          <a:p>
            <a:pPr eaLnBrk="1">
              <a:lnSpc>
                <a:spcPct val="190000"/>
              </a:lnSpc>
              <a:buClrTx/>
              <a:buFontTx/>
              <a:buNone/>
            </a:pPr>
            <a:r>
              <a:rPr lang="en-US" altLang="en-US" sz="1400" b="1" dirty="0">
                <a:solidFill>
                  <a:srgbClr val="000000"/>
                </a:solidFill>
                <a:latin typeface="Verdana" charset="0"/>
                <a:ea typeface="Verdana" charset="0"/>
                <a:cs typeface="Verdana" charset="0"/>
              </a:rPr>
              <a:t>3-years-old. Ward round. ITFC. 3</a:t>
            </a:r>
            <a:r>
              <a:rPr lang="en-US" altLang="en-US" sz="1400" b="1" baseline="33000" dirty="0">
                <a:solidFill>
                  <a:srgbClr val="000000"/>
                </a:solidFill>
                <a:latin typeface="Verdana" charset="0"/>
                <a:ea typeface="Verdana" charset="0"/>
                <a:cs typeface="Verdana" charset="0"/>
              </a:rPr>
              <a:t>rd</a:t>
            </a:r>
            <a:r>
              <a:rPr lang="en-US" altLang="en-US" sz="1400" b="1" dirty="0">
                <a:solidFill>
                  <a:srgbClr val="000000"/>
                </a:solidFill>
                <a:latin typeface="Verdana" charset="0"/>
                <a:ea typeface="Verdana" charset="0"/>
                <a:cs typeface="Verdana" charset="0"/>
              </a:rPr>
              <a:t> day in Transition Phase. Marasmus  </a:t>
            </a:r>
          </a:p>
          <a:p>
            <a:pPr eaLnBrk="1">
              <a:lnSpc>
                <a:spcPct val="190000"/>
              </a:lnSpc>
              <a:buClrTx/>
              <a:buFontTx/>
              <a:buNone/>
            </a:pPr>
            <a:r>
              <a:rPr lang="en-US" altLang="en-US" sz="1400" dirty="0">
                <a:solidFill>
                  <a:srgbClr val="000000"/>
                </a:solidFill>
                <a:latin typeface="Verdana" charset="0"/>
                <a:ea typeface="Verdana" charset="0"/>
                <a:cs typeface="Verdana" charset="0"/>
              </a:rPr>
              <a:t>She is in the Transition Phase taking RUTF paste-based very well.  </a:t>
            </a:r>
          </a:p>
          <a:p>
            <a:pPr eaLnBrk="1">
              <a:lnSpc>
                <a:spcPct val="190000"/>
              </a:lnSpc>
              <a:buClrTx/>
              <a:buFontTx/>
              <a:buNone/>
            </a:pPr>
            <a:r>
              <a:rPr lang="en-US" altLang="en-US" sz="1400" dirty="0">
                <a:solidFill>
                  <a:srgbClr val="000000"/>
                </a:solidFill>
                <a:latin typeface="Verdana" charset="0"/>
                <a:ea typeface="Verdana" charset="0"/>
                <a:cs typeface="Verdana" charset="0"/>
              </a:rPr>
              <a:t>She has repeatedly requested more quantities of food. No medical symptoms. </a:t>
            </a:r>
          </a:p>
          <a:p>
            <a:pPr eaLnBrk="1">
              <a:lnSpc>
                <a:spcPct val="190000"/>
              </a:lnSpc>
              <a:buClrTx/>
              <a:buSzTx/>
              <a:buFontTx/>
              <a:buNone/>
            </a:pPr>
            <a:r>
              <a:rPr lang="en-US" altLang="en-US" sz="1400" dirty="0">
                <a:solidFill>
                  <a:srgbClr val="000000"/>
                </a:solidFill>
                <a:latin typeface="Verdana" charset="0"/>
                <a:ea typeface="Verdana" charset="0"/>
                <a:cs typeface="Verdana" charset="0"/>
              </a:rPr>
              <a:t> </a:t>
            </a:r>
            <a:endParaRPr lang="en-US" altLang="en-US" sz="1400" b="1" i="1" dirty="0">
              <a:solidFill>
                <a:schemeClr val="tx1"/>
              </a:solidFill>
              <a:latin typeface="Verdana" charset="0"/>
              <a:ea typeface="Verdana" charset="0"/>
              <a:cs typeface="Verdana" charset="0"/>
            </a:endParaRPr>
          </a:p>
        </p:txBody>
      </p:sp>
      <p:sp>
        <p:nvSpPr>
          <p:cNvPr id="7171" name="Text Box 2"/>
          <p:cNvSpPr txBox="1">
            <a:spLocks noChangeArrowheads="1"/>
          </p:cNvSpPr>
          <p:nvPr/>
        </p:nvSpPr>
        <p:spPr bwMode="auto">
          <a:xfrm>
            <a:off x="512072" y="4869160"/>
            <a:ext cx="7842168" cy="446400"/>
          </a:xfrm>
          <a:prstGeom prst="rect">
            <a:avLst/>
          </a:prstGeom>
          <a:noFill/>
          <a:ln>
            <a:noFill/>
          </a:ln>
          <a:effectLst/>
        </p:spPr>
        <p:txBody>
          <a:bodyPr wrap="none" lIns="81638" tIns="56820" rIns="81638" bIns="40819"/>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9pPr>
          </a:lstStyle>
          <a:p>
            <a:pPr eaLnBrk="1">
              <a:lnSpc>
                <a:spcPct val="95000"/>
              </a:lnSpc>
            </a:pPr>
            <a:r>
              <a:rPr lang="en-US" altLang="en-US" sz="1400" b="1" dirty="0">
                <a:solidFill>
                  <a:srgbClr val="FF0000"/>
                </a:solidFill>
                <a:latin typeface="Verdana" charset="0"/>
                <a:ea typeface="Verdana" charset="0"/>
                <a:cs typeface="Verdana" charset="0"/>
              </a:rPr>
              <a:t>QUESTION:  </a:t>
            </a:r>
          </a:p>
          <a:p>
            <a:pPr eaLnBrk="1">
              <a:lnSpc>
                <a:spcPct val="95000"/>
              </a:lnSpc>
            </a:pPr>
            <a:endParaRPr lang="en-US" altLang="en-US" sz="1400" b="1" dirty="0">
              <a:solidFill>
                <a:srgbClr val="FF0000"/>
              </a:solidFill>
              <a:latin typeface="Verdana" charset="0"/>
              <a:ea typeface="Verdana" charset="0"/>
              <a:cs typeface="Verdana" charset="0"/>
            </a:endParaRPr>
          </a:p>
          <a:p>
            <a:pPr eaLnBrk="1">
              <a:lnSpc>
                <a:spcPct val="95000"/>
              </a:lnSpc>
            </a:pPr>
            <a:r>
              <a:rPr lang="en-US" altLang="en-US" sz="1400" b="1" dirty="0">
                <a:solidFill>
                  <a:srgbClr val="FF0000"/>
                </a:solidFill>
                <a:latin typeface="Verdana" charset="0"/>
                <a:ea typeface="Verdana" charset="0"/>
                <a:cs typeface="Verdana" charset="0"/>
              </a:rPr>
              <a:t>COULD ANNIKA BE CHANGED FROM TRANSITION TO PHASE 2 (ATFC)?</a:t>
            </a:r>
          </a:p>
          <a:p>
            <a:pPr eaLnBrk="1">
              <a:lnSpc>
                <a:spcPct val="95000"/>
              </a:lnSpc>
              <a:buClrTx/>
              <a:buFontTx/>
              <a:buNone/>
            </a:pPr>
            <a:endParaRPr lang="en-US" altLang="en-US" sz="1400" b="1" dirty="0">
              <a:solidFill>
                <a:srgbClr val="FF0000"/>
              </a:solidFill>
              <a:latin typeface="Verdana" charset="0"/>
              <a:ea typeface="Verdana" charset="0"/>
              <a:cs typeface="Verdana" charset="0"/>
            </a:endParaRPr>
          </a:p>
        </p:txBody>
      </p:sp>
      <p:sp>
        <p:nvSpPr>
          <p:cNvPr id="4" name="Title 1"/>
          <p:cNvSpPr txBox="1">
            <a:spLocks/>
          </p:cNvSpPr>
          <p:nvPr/>
        </p:nvSpPr>
        <p:spPr>
          <a:xfrm>
            <a:off x="251520" y="260648"/>
            <a:ext cx="8219256" cy="548680"/>
          </a:xfrm>
          <a:prstGeom prst="rect">
            <a:avLst/>
          </a:prstGeom>
        </p:spPr>
        <p:txBody>
          <a:bodyPr>
            <a:normAutofit/>
          </a:bodyPr>
          <a:lstStyle>
            <a:lvl1pPr algn="l" rtl="0" eaLnBrk="0" fontAlgn="base" hangingPunct="0">
              <a:spcBef>
                <a:spcPct val="0"/>
              </a:spcBef>
              <a:spcAft>
                <a:spcPct val="0"/>
              </a:spcAft>
              <a:defRPr sz="3600" kern="1200" cap="all" spc="-6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Black" pitchFamily="34" charset="0"/>
              </a:defRPr>
            </a:lvl2pPr>
            <a:lvl3pPr algn="l" rtl="0" eaLnBrk="0" fontAlgn="base" hangingPunct="0">
              <a:spcBef>
                <a:spcPct val="0"/>
              </a:spcBef>
              <a:spcAft>
                <a:spcPct val="0"/>
              </a:spcAft>
              <a:defRPr sz="3600">
                <a:solidFill>
                  <a:schemeClr val="tx2"/>
                </a:solidFill>
                <a:latin typeface="Arial Black" pitchFamily="34" charset="0"/>
              </a:defRPr>
            </a:lvl3pPr>
            <a:lvl4pPr algn="l" rtl="0" eaLnBrk="0" fontAlgn="base" hangingPunct="0">
              <a:spcBef>
                <a:spcPct val="0"/>
              </a:spcBef>
              <a:spcAft>
                <a:spcPct val="0"/>
              </a:spcAft>
              <a:defRPr sz="3600">
                <a:solidFill>
                  <a:schemeClr val="tx2"/>
                </a:solidFill>
                <a:latin typeface="Arial Black" pitchFamily="34" charset="0"/>
              </a:defRPr>
            </a:lvl4pPr>
            <a:lvl5pPr algn="l" rtl="0" eaLnBrk="0" fontAlgn="base" hangingPunct="0">
              <a:spcBef>
                <a:spcPct val="0"/>
              </a:spcBef>
              <a:spcAft>
                <a:spcPct val="0"/>
              </a:spcAft>
              <a:defRPr sz="3600">
                <a:solidFill>
                  <a:schemeClr val="tx2"/>
                </a:solidFill>
                <a:latin typeface="Arial Black" pitchFamily="34" charset="0"/>
              </a:defRPr>
            </a:lvl5pPr>
            <a:lvl6pPr marL="457200" algn="l" rtl="0" fontAlgn="base">
              <a:spcBef>
                <a:spcPct val="0"/>
              </a:spcBef>
              <a:spcAft>
                <a:spcPct val="0"/>
              </a:spcAft>
              <a:defRPr sz="3600">
                <a:solidFill>
                  <a:schemeClr val="tx2"/>
                </a:solidFill>
                <a:latin typeface="Arial Black" pitchFamily="34" charset="0"/>
              </a:defRPr>
            </a:lvl6pPr>
            <a:lvl7pPr marL="914400" algn="l" rtl="0" fontAlgn="base">
              <a:spcBef>
                <a:spcPct val="0"/>
              </a:spcBef>
              <a:spcAft>
                <a:spcPct val="0"/>
              </a:spcAft>
              <a:defRPr sz="3600">
                <a:solidFill>
                  <a:schemeClr val="tx2"/>
                </a:solidFill>
                <a:latin typeface="Arial Black" pitchFamily="34" charset="0"/>
              </a:defRPr>
            </a:lvl7pPr>
            <a:lvl8pPr marL="1371600" algn="l" rtl="0" fontAlgn="base">
              <a:spcBef>
                <a:spcPct val="0"/>
              </a:spcBef>
              <a:spcAft>
                <a:spcPct val="0"/>
              </a:spcAft>
              <a:defRPr sz="3600">
                <a:solidFill>
                  <a:schemeClr val="tx2"/>
                </a:solidFill>
                <a:latin typeface="Arial Black" pitchFamily="34" charset="0"/>
              </a:defRPr>
            </a:lvl8pPr>
            <a:lvl9pPr marL="1828800" algn="l" rtl="0" fontAlgn="base">
              <a:spcBef>
                <a:spcPct val="0"/>
              </a:spcBef>
              <a:spcAft>
                <a:spcPct val="0"/>
              </a:spcAft>
              <a:defRPr sz="3600">
                <a:solidFill>
                  <a:schemeClr val="tx2"/>
                </a:solidFill>
                <a:latin typeface="Arial Black" pitchFamily="34" charset="0"/>
              </a:defRPr>
            </a:lvl9pPr>
          </a:lstStyle>
          <a:p>
            <a:r>
              <a:rPr lang="es-ES_tradnl" sz="2800">
                <a:ea typeface="Segoe UI" panose="020B0502040204020203" pitchFamily="34" charset="0"/>
                <a:cs typeface="Segoe UI" panose="020B0502040204020203" pitchFamily="34" charset="0"/>
              </a:rPr>
              <a:t>INTRODUCTORY CASE</a:t>
            </a:r>
            <a:endParaRPr lang="en-CA" sz="2800" dirty="0">
              <a:ea typeface="Segoe UI" panose="020B0502040204020203" pitchFamily="34" charset="0"/>
              <a:cs typeface="Segoe UI" panose="020B0502040204020203" pitchFamily="34" charset="0"/>
            </a:endParaRPr>
          </a:p>
        </p:txBody>
      </p:sp>
      <p:graphicFrame>
        <p:nvGraphicFramePr>
          <p:cNvPr id="3" name="Table 2">
            <a:extLst>
              <a:ext uri="{FF2B5EF4-FFF2-40B4-BE49-F238E27FC236}">
                <a16:creationId xmlns:a16="http://schemas.microsoft.com/office/drawing/2014/main" id="{B44CA4F1-5296-4945-8FB0-AEE6CECDFB7D}"/>
              </a:ext>
            </a:extLst>
          </p:cNvPr>
          <p:cNvGraphicFramePr>
            <a:graphicFrameLocks noGrp="1"/>
          </p:cNvGraphicFramePr>
          <p:nvPr/>
        </p:nvGraphicFramePr>
        <p:xfrm>
          <a:off x="395536" y="3140968"/>
          <a:ext cx="8075240" cy="1210374"/>
        </p:xfrm>
        <a:graphic>
          <a:graphicData uri="http://schemas.openxmlformats.org/drawingml/2006/table">
            <a:tbl>
              <a:tblPr/>
              <a:tblGrid>
                <a:gridCol w="8075240">
                  <a:extLst>
                    <a:ext uri="{9D8B030D-6E8A-4147-A177-3AD203B41FA5}">
                      <a16:colId xmlns:a16="http://schemas.microsoft.com/office/drawing/2014/main" val="2100304240"/>
                    </a:ext>
                  </a:extLst>
                </a:gridCol>
              </a:tblGrid>
              <a:tr h="1155208">
                <a:tc>
                  <a:txBody>
                    <a:bodyPr/>
                    <a:lstStyle/>
                    <a:p>
                      <a:pPr algn="l">
                        <a:lnSpc>
                          <a:spcPct val="200000"/>
                        </a:lnSpc>
                        <a:spcAft>
                          <a:spcPts val="1000"/>
                        </a:spcAft>
                      </a:pPr>
                      <a:r>
                        <a:rPr lang="en-GB" sz="1400" b="1" dirty="0">
                          <a:effectLst/>
                          <a:latin typeface="Verdana" panose="020B0604030504040204" pitchFamily="34" charset="0"/>
                          <a:ea typeface="Verdana" panose="020B0604030504040204" pitchFamily="34" charset="0"/>
                          <a:cs typeface="Times New Roman" panose="02020603050405020304" pitchFamily="18" charset="0"/>
                        </a:rPr>
                        <a:t>Examination</a:t>
                      </a:r>
                      <a:r>
                        <a:rPr lang="en-GB" sz="1400" dirty="0">
                          <a:effectLst/>
                          <a:latin typeface="Verdana" panose="020B0604030504040204" pitchFamily="34" charset="0"/>
                          <a:ea typeface="Verdana" panose="020B0604030504040204" pitchFamily="34" charset="0"/>
                          <a:cs typeface="Times New Roman" panose="02020603050405020304" pitchFamily="18" charset="0"/>
                        </a:rPr>
                        <a:t>: Alert. </a:t>
                      </a:r>
                      <a:r>
                        <a:rPr lang="en-GB" sz="1400" u="sng" dirty="0">
                          <a:effectLst/>
                          <a:latin typeface="Verdana" panose="020B0604030504040204" pitchFamily="34" charset="0"/>
                          <a:ea typeface="Verdana" panose="020B0604030504040204" pitchFamily="34" charset="0"/>
                          <a:cs typeface="Times New Roman" panose="02020603050405020304" pitchFamily="18" charset="0"/>
                        </a:rPr>
                        <a:t> Respiratory Rate</a:t>
                      </a:r>
                      <a:r>
                        <a:rPr lang="en-GB" sz="1400" dirty="0">
                          <a:effectLst/>
                          <a:latin typeface="Verdana" panose="020B0604030504040204" pitchFamily="34" charset="0"/>
                          <a:ea typeface="Verdana" panose="020B0604030504040204" pitchFamily="34" charset="0"/>
                          <a:cs typeface="Times New Roman" panose="02020603050405020304" pitchFamily="18" charset="0"/>
                        </a:rPr>
                        <a:t>: 28 rpm. </a:t>
                      </a:r>
                      <a:r>
                        <a:rPr lang="en-GB" sz="1400" u="sng" dirty="0">
                          <a:effectLst/>
                          <a:latin typeface="Verdana" panose="020B0604030504040204" pitchFamily="34" charset="0"/>
                          <a:ea typeface="Verdana" panose="020B0604030504040204" pitchFamily="34" charset="0"/>
                          <a:cs typeface="Times New Roman" panose="02020603050405020304" pitchFamily="18" charset="0"/>
                        </a:rPr>
                        <a:t>Heart Rate</a:t>
                      </a:r>
                      <a:r>
                        <a:rPr lang="en-GB" sz="1400" dirty="0">
                          <a:effectLst/>
                          <a:latin typeface="Verdana" panose="020B0604030504040204" pitchFamily="34" charset="0"/>
                          <a:ea typeface="Verdana" panose="020B0604030504040204" pitchFamily="34" charset="0"/>
                          <a:cs typeface="Times New Roman" panose="02020603050405020304" pitchFamily="18" charset="0"/>
                        </a:rPr>
                        <a:t>: 95 bpm. </a:t>
                      </a:r>
                      <a:r>
                        <a:rPr lang="en-GB" sz="1400" u="sng" dirty="0">
                          <a:effectLst/>
                          <a:latin typeface="Verdana" panose="020B0604030504040204" pitchFamily="34" charset="0"/>
                          <a:ea typeface="Verdana" panose="020B0604030504040204" pitchFamily="34" charset="0"/>
                          <a:cs typeface="Times New Roman" panose="02020603050405020304" pitchFamily="18" charset="0"/>
                        </a:rPr>
                        <a:t>O</a:t>
                      </a:r>
                      <a:r>
                        <a:rPr lang="en-GB" sz="1400" u="sng" baseline="-25000" dirty="0">
                          <a:effectLst/>
                          <a:latin typeface="Verdana" panose="020B0604030504040204" pitchFamily="34" charset="0"/>
                          <a:ea typeface="Verdana" panose="020B0604030504040204" pitchFamily="34" charset="0"/>
                          <a:cs typeface="Times New Roman" panose="02020603050405020304" pitchFamily="18" charset="0"/>
                        </a:rPr>
                        <a:t>2</a:t>
                      </a:r>
                      <a:r>
                        <a:rPr lang="en-GB" sz="1400" u="sng" dirty="0">
                          <a:effectLst/>
                          <a:latin typeface="Verdana" panose="020B0604030504040204" pitchFamily="34" charset="0"/>
                          <a:ea typeface="Verdana" panose="020B0604030504040204" pitchFamily="34" charset="0"/>
                          <a:cs typeface="Times New Roman" panose="02020603050405020304" pitchFamily="18" charset="0"/>
                        </a:rPr>
                        <a:t> Sat.</a:t>
                      </a:r>
                      <a:r>
                        <a:rPr lang="en-GB" sz="1400" dirty="0">
                          <a:effectLst/>
                          <a:latin typeface="Verdana" panose="020B0604030504040204" pitchFamily="34" charset="0"/>
                          <a:ea typeface="Verdana" panose="020B0604030504040204" pitchFamily="34" charset="0"/>
                          <a:cs typeface="Times New Roman" panose="02020603050405020304" pitchFamily="18" charset="0"/>
                        </a:rPr>
                        <a:t>:  100%. No fever. No respiratory distress. Normal pulse, warm hands and feet. Capillary Refill 1 second.  4 cm enlarged spleen. Rest of examination is normal.  </a:t>
                      </a:r>
                      <a:endParaRPr lang="fr-BE" sz="1400" dirty="0">
                        <a:effectLst/>
                        <a:latin typeface="Verdana" panose="020B0604030504040204" pitchFamily="34" charset="0"/>
                        <a:ea typeface="Verdana" panose="020B0604030504040204" pitchFamily="34" charset="0"/>
                        <a:cs typeface="Times New Roman" panose="02020603050405020304" pitchFamily="18" charset="0"/>
                      </a:endParaRPr>
                    </a:p>
                  </a:txBody>
                  <a:tcPr marL="114300" marR="114300" marT="0" marB="0">
                    <a:lnL>
                      <a:noFill/>
                    </a:lnL>
                    <a:lnR>
                      <a:noFill/>
                    </a:lnR>
                    <a:lnT>
                      <a:noFill/>
                    </a:lnT>
                    <a:lnB>
                      <a:noFill/>
                    </a:lnB>
                  </a:tcPr>
                </a:tc>
                <a:extLst>
                  <a:ext uri="{0D108BD9-81ED-4DB2-BD59-A6C34878D82A}">
                    <a16:rowId xmlns:a16="http://schemas.microsoft.com/office/drawing/2014/main" val="2033947748"/>
                  </a:ext>
                </a:extLst>
              </a:tr>
            </a:tbl>
          </a:graphicData>
        </a:graphic>
      </p:graphicFrame>
      <p:sp>
        <p:nvSpPr>
          <p:cNvPr id="6" name="Rectangle 5">
            <a:extLst>
              <a:ext uri="{FF2B5EF4-FFF2-40B4-BE49-F238E27FC236}">
                <a16:creationId xmlns:a16="http://schemas.microsoft.com/office/drawing/2014/main" id="{834E271A-502A-408B-84F6-D3D47828720C}"/>
              </a:ext>
            </a:extLst>
          </p:cNvPr>
          <p:cNvSpPr/>
          <p:nvPr/>
        </p:nvSpPr>
        <p:spPr>
          <a:xfrm>
            <a:off x="212335" y="5595020"/>
            <a:ext cx="8249903" cy="969496"/>
          </a:xfrm>
          <a:prstGeom prst="rect">
            <a:avLst/>
          </a:prstGeom>
          <a:solidFill>
            <a:schemeClr val="tx2"/>
          </a:solidFill>
        </p:spPr>
        <p:txBody>
          <a:bodyPr wrap="square">
            <a:spAutoFit/>
          </a:bodyPr>
          <a:lstStyle/>
          <a:p>
            <a:pPr eaLnBrk="1">
              <a:lnSpc>
                <a:spcPct val="95000"/>
              </a:lnSpc>
            </a:pPr>
            <a:r>
              <a:rPr lang="en-GB" sz="2000" b="1" dirty="0">
                <a:solidFill>
                  <a:schemeClr val="bg1"/>
                </a:solidFill>
                <a:latin typeface="+mn-lt"/>
              </a:rPr>
              <a:t>Yes, she can go from ITFC to ATFC. Because she has appetite, eats the RUTF well and does not have any medical complications which require her to be in hospital</a:t>
            </a:r>
            <a:endParaRPr lang="en-US" altLang="en-US" sz="2000" b="1" dirty="0">
              <a:solidFill>
                <a:schemeClr val="bg1"/>
              </a:solidFill>
              <a:latin typeface="+mn-lt"/>
              <a:ea typeface="Verdana" charset="0"/>
              <a:cs typeface="Verdana" charset="0"/>
            </a:endParaRPr>
          </a:p>
        </p:txBody>
      </p:sp>
    </p:spTree>
    <p:custDataLst>
      <p:tags r:id="rId1"/>
    </p:custDataLst>
    <p:extLst>
      <p:ext uri="{BB962C8B-B14F-4D97-AF65-F5344CB8AC3E}">
        <p14:creationId xmlns:p14="http://schemas.microsoft.com/office/powerpoint/2010/main" val="181451057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5"/>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encial">
  <a:themeElements>
    <a:clrScheme name="Esenc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enc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enc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b5aab738-2f7d-4cde-8d2b-eeae14c19eed">DOCID-497702069-6694</_dlc_DocId>
    <_dlc_DocIdUrl xmlns="b5aab738-2f7d-4cde-8d2b-eeae14c19eed">
      <Url>https://msfintl.sharepoint.com/sites/msfintlcommunities/nwg/_layouts/15/DocIdRedir.aspx?ID=DOCID-497702069-6694</Url>
      <Description>DOCID-497702069-6694</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1FAC9FA251BCA643A41D5B3A7221CA66" ma:contentTypeVersion="268" ma:contentTypeDescription="Create a new document." ma:contentTypeScope="" ma:versionID="c2c679b1e5e6ba247d4dcaf366142fee">
  <xsd:schema xmlns:xsd="http://www.w3.org/2001/XMLSchema" xmlns:xs="http://www.w3.org/2001/XMLSchema" xmlns:p="http://schemas.microsoft.com/office/2006/metadata/properties" xmlns:ns2="7106a1f7-aa68-4e54-8229-61ee4fb8762f" xmlns:ns3="b5aab738-2f7d-4cde-8d2b-eeae14c19eed" targetNamespace="http://schemas.microsoft.com/office/2006/metadata/properties" ma:root="true" ma:fieldsID="58f8fb2cde64811c9e846e51b0ab56e7" ns2:_="" ns3:_="">
    <xsd:import namespace="7106a1f7-aa68-4e54-8229-61ee4fb8762f"/>
    <xsd:import namespace="b5aab738-2f7d-4cde-8d2b-eeae14c19eed"/>
    <xsd:element name="properties">
      <xsd:complexType>
        <xsd:sequence>
          <xsd:element name="documentManagement">
            <xsd:complexType>
              <xsd:all>
                <xsd:element ref="ns2:MediaServiceMetadata" minOccurs="0"/>
                <xsd:element ref="ns2:MediaServiceFastMetadata" minOccurs="0"/>
                <xsd:element ref="ns2:MediaServiceDateTaken" minOccurs="0"/>
                <xsd:element ref="ns3:_dlc_DocId" minOccurs="0"/>
                <xsd:element ref="ns3:_dlc_DocIdUrl" minOccurs="0"/>
                <xsd:element ref="ns3:_dlc_DocIdPersistId" minOccurs="0"/>
                <xsd:element ref="ns2:MediaServiceAutoTags" minOccurs="0"/>
                <xsd:element ref="ns2:MediaServiceOCR" minOccurs="0"/>
                <xsd:element ref="ns3:SharedWithUsers" minOccurs="0"/>
                <xsd:element ref="ns3:SharedWithDetails" minOccurs="0"/>
                <xsd:element ref="ns2:MediaServiceGenerationTime" minOccurs="0"/>
                <xsd:element ref="ns2:MediaServiceEventHashCode"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06a1f7-aa68-4e54-8229-61ee4fb8762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5aab738-2f7d-4cde-8d2b-eeae14c19eed" elementFormDefault="qualified">
    <xsd:import namespace="http://schemas.microsoft.com/office/2006/documentManagement/types"/>
    <xsd:import namespace="http://schemas.microsoft.com/office/infopath/2007/PartnerControls"/>
    <xsd:element name="_dlc_DocId" ma:index="11" nillable="true" ma:displayName="Document ID Value" ma:description="The value of the document ID assigned to this item." ma:internalName="_dlc_DocId" ma:readOnly="true">
      <xsd:simpleType>
        <xsd:restriction base="dms:Text"/>
      </xsd:simpleType>
    </xsd:element>
    <xsd:element name="_dlc_DocIdUrl" ma:index="1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3" nillable="true" ma:displayName="Persist ID" ma:description="Keep ID on add." ma:hidden="true" ma:internalName="_dlc_DocIdPersistId" ma:readOnly="true">
      <xsd:simpleType>
        <xsd:restriction base="dms:Boolean"/>
      </xsd:simple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37DC509-FADD-4A7D-B700-7204C233276A}">
  <ds:schemaRefs>
    <ds:schemaRef ds:uri="http://schemas.microsoft.com/office/2006/metadata/properties"/>
    <ds:schemaRef ds:uri="http://schemas.microsoft.com/office/infopath/2007/PartnerControls"/>
    <ds:schemaRef ds:uri="b5aab738-2f7d-4cde-8d2b-eeae14c19eed"/>
  </ds:schemaRefs>
</ds:datastoreItem>
</file>

<file path=customXml/itemProps2.xml><?xml version="1.0" encoding="utf-8"?>
<ds:datastoreItem xmlns:ds="http://schemas.openxmlformats.org/officeDocument/2006/customXml" ds:itemID="{08DAC02D-3E56-4250-906E-86FAFB6214B8}">
  <ds:schemaRefs>
    <ds:schemaRef ds:uri="http://schemas.microsoft.com/sharepoint/events"/>
  </ds:schemaRefs>
</ds:datastoreItem>
</file>

<file path=customXml/itemProps3.xml><?xml version="1.0" encoding="utf-8"?>
<ds:datastoreItem xmlns:ds="http://schemas.openxmlformats.org/officeDocument/2006/customXml" ds:itemID="{C60F9A5A-03D3-43DC-94EC-33866D8D556F}">
  <ds:schemaRefs>
    <ds:schemaRef ds:uri="http://schemas.microsoft.com/sharepoint/v3/contenttype/forms"/>
  </ds:schemaRefs>
</ds:datastoreItem>
</file>

<file path=customXml/itemProps4.xml><?xml version="1.0" encoding="utf-8"?>
<ds:datastoreItem xmlns:ds="http://schemas.openxmlformats.org/officeDocument/2006/customXml" ds:itemID="{A64C9BEF-AA6F-4C00-A0F7-DF72C3051C4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06a1f7-aa68-4e54-8229-61ee4fb8762f"/>
    <ds:schemaRef ds:uri="b5aab738-2f7d-4cde-8d2b-eeae14c19ee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Essential</Template>
  <TotalTime>12297</TotalTime>
  <Words>1181</Words>
  <Application>Microsoft Office PowerPoint</Application>
  <PresentationFormat>Presentación en pantalla (4:3)</PresentationFormat>
  <Paragraphs>137</Paragraphs>
  <Slides>5</Slides>
  <Notes>5</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5</vt:i4>
      </vt:variant>
    </vt:vector>
  </HeadingPairs>
  <TitlesOfParts>
    <vt:vector size="12" baseType="lpstr">
      <vt:lpstr>Arial</vt:lpstr>
      <vt:lpstr>Arial Black</vt:lpstr>
      <vt:lpstr>Calibri</vt:lpstr>
      <vt:lpstr>Roboto</vt:lpstr>
      <vt:lpstr>Times New Roman</vt:lpstr>
      <vt:lpstr>Verdana</vt:lpstr>
      <vt:lpstr>Esencial</vt:lpstr>
      <vt:lpstr>Presentación de PowerPoint</vt:lpstr>
      <vt:lpstr>OBJECTIVES OF THE SESSION</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Clara</dc:creator>
  <cp:lastModifiedBy>Rafa Martín</cp:lastModifiedBy>
  <cp:revision>373</cp:revision>
  <cp:lastPrinted>2015-12-07T15:49:17Z</cp:lastPrinted>
  <dcterms:created xsi:type="dcterms:W3CDTF">1601-01-01T00:00:00Z</dcterms:created>
  <dcterms:modified xsi:type="dcterms:W3CDTF">2021-05-04T11:30:08Z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0x0101001FAC9FA251BCA643A41D5B3A7221CA66</vt:lpwstr>
  </property>
  <property fmtid="{D5CDD505-2E9C-101B-9397-08002B2CF9AE}" pid="3" name="_dlc_DocIdItemGuid">
    <vt:lpwstr>955e83f6-4aa2-4429-885d-60b30415120f</vt:lpwstr>
  </property>
  <property fmtid="{D5CDD505-2E9C-101B-9397-08002B2CF9AE}" pid="4" name="ArticulateGUID">
    <vt:lpwstr>19CEB681-08CF-452A-B2EC-6CD91DE5C168</vt:lpwstr>
  </property>
  <property fmtid="{D5CDD505-2E9C-101B-9397-08002B2CF9AE}" pid="5" name="ArticulatePath">
    <vt:lpwstr>NP_M4_S11_TreatmentPhases</vt:lpwstr>
  </property>
</Properties>
</file>