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handoutMasterIdLst>
    <p:handoutMasterId r:id="rId16"/>
  </p:handoutMasterIdLst>
  <p:sldIdLst>
    <p:sldId id="271" r:id="rId5"/>
    <p:sldId id="303" r:id="rId6"/>
    <p:sldId id="302" r:id="rId7"/>
    <p:sldId id="281" r:id="rId8"/>
    <p:sldId id="301" r:id="rId9"/>
    <p:sldId id="296" r:id="rId10"/>
    <p:sldId id="297" r:id="rId11"/>
    <p:sldId id="304" r:id="rId12"/>
    <p:sldId id="299" r:id="rId13"/>
    <p:sldId id="300" r:id="rId14"/>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49"/>
    <p:restoredTop sz="81395" autoAdjust="0"/>
  </p:normalViewPr>
  <p:slideViewPr>
    <p:cSldViewPr snapToGrid="0" snapToObjects="1">
      <p:cViewPr varScale="1">
        <p:scale>
          <a:sx n="89" d="100"/>
          <a:sy n="89" d="100"/>
        </p:scale>
        <p:origin x="1734" y="84"/>
      </p:cViewPr>
      <p:guideLst>
        <p:guide orient="horz" pos="2160"/>
        <p:guide pos="3840"/>
      </p:guideLst>
    </p:cSldViewPr>
  </p:slideViewPr>
  <p:notesTextViewPr>
    <p:cViewPr>
      <p:scale>
        <a:sx n="1" d="1"/>
        <a:sy n="1" d="1"/>
      </p:scale>
      <p:origin x="0" y="0"/>
    </p:cViewPr>
  </p:notesTextViewPr>
  <p:notesViewPr>
    <p:cSldViewPr snapToGrid="0" snapToObjects="1">
      <p:cViewPr varScale="1">
        <p:scale>
          <a:sx n="89" d="100"/>
          <a:sy n="89" d="100"/>
        </p:scale>
        <p:origin x="231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rrily de Polnay" userId="c9a990e2-707a-4be5-8dbe-e6c8a4b6671c" providerId="ADAL" clId="{5F49A472-E907-4FF3-B9CB-F4D5499E83F2}"/>
    <pc:docChg chg="undo custSel delSld modSld">
      <pc:chgData name="Kirrily de Polnay" userId="c9a990e2-707a-4be5-8dbe-e6c8a4b6671c" providerId="ADAL" clId="{5F49A472-E907-4FF3-B9CB-F4D5499E83F2}" dt="2019-07-23T10:13:52.794" v="192" actId="20577"/>
      <pc:docMkLst>
        <pc:docMk/>
      </pc:docMkLst>
      <pc:sldChg chg="del">
        <pc:chgData name="Kirrily de Polnay" userId="c9a990e2-707a-4be5-8dbe-e6c8a4b6671c" providerId="ADAL" clId="{5F49A472-E907-4FF3-B9CB-F4D5499E83F2}" dt="2019-07-23T10:03:31.342" v="3" actId="2696"/>
        <pc:sldMkLst>
          <pc:docMk/>
          <pc:sldMk cId="1737596527" sldId="256"/>
        </pc:sldMkLst>
      </pc:sldChg>
      <pc:sldChg chg="modSp">
        <pc:chgData name="Kirrily de Polnay" userId="c9a990e2-707a-4be5-8dbe-e6c8a4b6671c" providerId="ADAL" clId="{5F49A472-E907-4FF3-B9CB-F4D5499E83F2}" dt="2019-07-23T10:03:40.210" v="7" actId="403"/>
        <pc:sldMkLst>
          <pc:docMk/>
          <pc:sldMk cId="4142369076" sldId="271"/>
        </pc:sldMkLst>
        <pc:spChg chg="mod">
          <ac:chgData name="Kirrily de Polnay" userId="c9a990e2-707a-4be5-8dbe-e6c8a4b6671c" providerId="ADAL" clId="{5F49A472-E907-4FF3-B9CB-F4D5499E83F2}" dt="2019-07-23T10:03:40.210" v="7" actId="403"/>
          <ac:spMkLst>
            <pc:docMk/>
            <pc:sldMk cId="4142369076" sldId="271"/>
            <ac:spMk id="3" creationId="{00000000-0000-0000-0000-000000000000}"/>
          </ac:spMkLst>
        </pc:spChg>
      </pc:sldChg>
      <pc:sldChg chg="addSp delSp modSp modAnim">
        <pc:chgData name="Kirrily de Polnay" userId="c9a990e2-707a-4be5-8dbe-e6c8a4b6671c" providerId="ADAL" clId="{5F49A472-E907-4FF3-B9CB-F4D5499E83F2}" dt="2019-07-23T10:06:31.244" v="40" actId="20577"/>
        <pc:sldMkLst>
          <pc:docMk/>
          <pc:sldMk cId="247151017" sldId="281"/>
        </pc:sldMkLst>
        <pc:spChg chg="mod">
          <ac:chgData name="Kirrily de Polnay" userId="c9a990e2-707a-4be5-8dbe-e6c8a4b6671c" providerId="ADAL" clId="{5F49A472-E907-4FF3-B9CB-F4D5499E83F2}" dt="2019-07-23T10:06:31.244" v="40" actId="20577"/>
          <ac:spMkLst>
            <pc:docMk/>
            <pc:sldMk cId="247151017" sldId="281"/>
            <ac:spMk id="4" creationId="{00000000-0000-0000-0000-000000000000}"/>
          </ac:spMkLst>
        </pc:spChg>
        <pc:spChg chg="add mod">
          <ac:chgData name="Kirrily de Polnay" userId="c9a990e2-707a-4be5-8dbe-e6c8a4b6671c" providerId="ADAL" clId="{5F49A472-E907-4FF3-B9CB-F4D5499E83F2}" dt="2019-07-23T10:06:05.532" v="33" actId="164"/>
          <ac:spMkLst>
            <pc:docMk/>
            <pc:sldMk cId="247151017" sldId="281"/>
            <ac:spMk id="16" creationId="{6C2C386D-6D69-4854-94EC-23CDB7111E3C}"/>
          </ac:spMkLst>
        </pc:spChg>
        <pc:grpChg chg="add mod">
          <ac:chgData name="Kirrily de Polnay" userId="c9a990e2-707a-4be5-8dbe-e6c8a4b6671c" providerId="ADAL" clId="{5F49A472-E907-4FF3-B9CB-F4D5499E83F2}" dt="2019-07-23T10:06:10.674" v="34" actId="1076"/>
          <ac:grpSpMkLst>
            <pc:docMk/>
            <pc:sldMk cId="247151017" sldId="281"/>
            <ac:grpSpMk id="5" creationId="{FB5F66CC-26B6-4415-82CA-E8119FBDFFDB}"/>
          </ac:grpSpMkLst>
        </pc:grpChg>
        <pc:grpChg chg="add del">
          <ac:chgData name="Kirrily de Polnay" userId="c9a990e2-707a-4be5-8dbe-e6c8a4b6671c" providerId="ADAL" clId="{5F49A472-E907-4FF3-B9CB-F4D5499E83F2}" dt="2019-07-23T10:05:31.545" v="30"/>
          <ac:grpSpMkLst>
            <pc:docMk/>
            <pc:sldMk cId="247151017" sldId="281"/>
            <ac:grpSpMk id="7" creationId="{8038907A-5D81-4010-9414-939361915BD1}"/>
          </ac:grpSpMkLst>
        </pc:grpChg>
        <pc:grpChg chg="add mod">
          <ac:chgData name="Kirrily de Polnay" userId="c9a990e2-707a-4be5-8dbe-e6c8a4b6671c" providerId="ADAL" clId="{5F49A472-E907-4FF3-B9CB-F4D5499E83F2}" dt="2019-07-23T10:06:05.532" v="33" actId="164"/>
          <ac:grpSpMkLst>
            <pc:docMk/>
            <pc:sldMk cId="247151017" sldId="281"/>
            <ac:grpSpMk id="10" creationId="{0B7B21C6-E854-490C-8C59-684BC7BCC727}"/>
          </ac:grpSpMkLst>
        </pc:grpChg>
        <pc:grpChg chg="add mod">
          <ac:chgData name="Kirrily de Polnay" userId="c9a990e2-707a-4be5-8dbe-e6c8a4b6671c" providerId="ADAL" clId="{5F49A472-E907-4FF3-B9CB-F4D5499E83F2}" dt="2019-07-23T10:06:05.532" v="33" actId="164"/>
          <ac:grpSpMkLst>
            <pc:docMk/>
            <pc:sldMk cId="247151017" sldId="281"/>
            <ac:grpSpMk id="13" creationId="{9FC2FDE6-DBAE-476C-98D3-71C6C0581BB8}"/>
          </ac:grpSpMkLst>
        </pc:grpChg>
        <pc:graphicFrameChg chg="del">
          <ac:chgData name="Kirrily de Polnay" userId="c9a990e2-707a-4be5-8dbe-e6c8a4b6671c" providerId="ADAL" clId="{5F49A472-E907-4FF3-B9CB-F4D5499E83F2}" dt="2019-07-23T10:05:53.815" v="31" actId="478"/>
          <ac:graphicFrameMkLst>
            <pc:docMk/>
            <pc:sldMk cId="247151017" sldId="281"/>
            <ac:graphicFrameMk id="6" creationId="{00000000-0000-0000-0000-000000000000}"/>
          </ac:graphicFrameMkLst>
        </pc:graphicFrameChg>
      </pc:sldChg>
      <pc:sldChg chg="modSp">
        <pc:chgData name="Kirrily de Polnay" userId="c9a990e2-707a-4be5-8dbe-e6c8a4b6671c" providerId="ADAL" clId="{5F49A472-E907-4FF3-B9CB-F4D5499E83F2}" dt="2019-07-23T10:08:51.417" v="53" actId="207"/>
        <pc:sldMkLst>
          <pc:docMk/>
          <pc:sldMk cId="4030748308" sldId="296"/>
        </pc:sldMkLst>
        <pc:spChg chg="mod">
          <ac:chgData name="Kirrily de Polnay" userId="c9a990e2-707a-4be5-8dbe-e6c8a4b6671c" providerId="ADAL" clId="{5F49A472-E907-4FF3-B9CB-F4D5499E83F2}" dt="2019-07-23T10:08:51.417" v="53" actId="207"/>
          <ac:spMkLst>
            <pc:docMk/>
            <pc:sldMk cId="4030748308" sldId="296"/>
            <ac:spMk id="3" creationId="{00000000-0000-0000-0000-000000000000}"/>
          </ac:spMkLst>
        </pc:spChg>
      </pc:sldChg>
      <pc:sldChg chg="modSp">
        <pc:chgData name="Kirrily de Polnay" userId="c9a990e2-707a-4be5-8dbe-e6c8a4b6671c" providerId="ADAL" clId="{5F49A472-E907-4FF3-B9CB-F4D5499E83F2}" dt="2019-07-23T10:09:36.051" v="65" actId="1076"/>
        <pc:sldMkLst>
          <pc:docMk/>
          <pc:sldMk cId="476906942" sldId="297"/>
        </pc:sldMkLst>
        <pc:spChg chg="mod">
          <ac:chgData name="Kirrily de Polnay" userId="c9a990e2-707a-4be5-8dbe-e6c8a4b6671c" providerId="ADAL" clId="{5F49A472-E907-4FF3-B9CB-F4D5499E83F2}" dt="2019-07-23T10:09:21.344" v="59" actId="1076"/>
          <ac:spMkLst>
            <pc:docMk/>
            <pc:sldMk cId="476906942" sldId="297"/>
            <ac:spMk id="2" creationId="{00000000-0000-0000-0000-000000000000}"/>
          </ac:spMkLst>
        </pc:spChg>
        <pc:spChg chg="mod">
          <ac:chgData name="Kirrily de Polnay" userId="c9a990e2-707a-4be5-8dbe-e6c8a4b6671c" providerId="ADAL" clId="{5F49A472-E907-4FF3-B9CB-F4D5499E83F2}" dt="2019-07-23T10:09:36.051" v="65" actId="1076"/>
          <ac:spMkLst>
            <pc:docMk/>
            <pc:sldMk cId="476906942" sldId="297"/>
            <ac:spMk id="8" creationId="{00000000-0000-0000-0000-000000000000}"/>
          </ac:spMkLst>
        </pc:spChg>
        <pc:spChg chg="mod">
          <ac:chgData name="Kirrily de Polnay" userId="c9a990e2-707a-4be5-8dbe-e6c8a4b6671c" providerId="ADAL" clId="{5F49A472-E907-4FF3-B9CB-F4D5499E83F2}" dt="2019-07-23T10:09:28.428" v="62" actId="1076"/>
          <ac:spMkLst>
            <pc:docMk/>
            <pc:sldMk cId="476906942" sldId="297"/>
            <ac:spMk id="9" creationId="{00000000-0000-0000-0000-000000000000}"/>
          </ac:spMkLst>
        </pc:spChg>
        <pc:spChg chg="mod">
          <ac:chgData name="Kirrily de Polnay" userId="c9a990e2-707a-4be5-8dbe-e6c8a4b6671c" providerId="ADAL" clId="{5F49A472-E907-4FF3-B9CB-F4D5499E83F2}" dt="2019-07-23T10:09:16.572" v="57" actId="1076"/>
          <ac:spMkLst>
            <pc:docMk/>
            <pc:sldMk cId="476906942" sldId="297"/>
            <ac:spMk id="10" creationId="{00000000-0000-0000-0000-000000000000}"/>
          </ac:spMkLst>
        </pc:spChg>
        <pc:picChg chg="mod">
          <ac:chgData name="Kirrily de Polnay" userId="c9a990e2-707a-4be5-8dbe-e6c8a4b6671c" providerId="ADAL" clId="{5F49A472-E907-4FF3-B9CB-F4D5499E83F2}" dt="2019-07-23T10:09:18.291" v="58" actId="1076"/>
          <ac:picMkLst>
            <pc:docMk/>
            <pc:sldMk cId="476906942" sldId="297"/>
            <ac:picMk id="5" creationId="{00000000-0000-0000-0000-000000000000}"/>
          </ac:picMkLst>
        </pc:picChg>
        <pc:picChg chg="mod">
          <ac:chgData name="Kirrily de Polnay" userId="c9a990e2-707a-4be5-8dbe-e6c8a4b6671c" providerId="ADAL" clId="{5F49A472-E907-4FF3-B9CB-F4D5499E83F2}" dt="2019-07-23T10:09:26.238" v="61" actId="1076"/>
          <ac:picMkLst>
            <pc:docMk/>
            <pc:sldMk cId="476906942" sldId="297"/>
            <ac:picMk id="6" creationId="{00000000-0000-0000-0000-000000000000}"/>
          </ac:picMkLst>
        </pc:picChg>
        <pc:picChg chg="mod">
          <ac:chgData name="Kirrily de Polnay" userId="c9a990e2-707a-4be5-8dbe-e6c8a4b6671c" providerId="ADAL" clId="{5F49A472-E907-4FF3-B9CB-F4D5499E83F2}" dt="2019-07-23T10:09:33.704" v="64" actId="1076"/>
          <ac:picMkLst>
            <pc:docMk/>
            <pc:sldMk cId="476906942" sldId="297"/>
            <ac:picMk id="7" creationId="{00000000-0000-0000-0000-000000000000}"/>
          </ac:picMkLst>
        </pc:picChg>
      </pc:sldChg>
      <pc:sldChg chg="modSp">
        <pc:chgData name="Kirrily de Polnay" userId="c9a990e2-707a-4be5-8dbe-e6c8a4b6671c" providerId="ADAL" clId="{5F49A472-E907-4FF3-B9CB-F4D5499E83F2}" dt="2019-07-23T10:10:41.706" v="140" actId="20577"/>
        <pc:sldMkLst>
          <pc:docMk/>
          <pc:sldMk cId="1544411398" sldId="298"/>
        </pc:sldMkLst>
        <pc:spChg chg="mod">
          <ac:chgData name="Kirrily de Polnay" userId="c9a990e2-707a-4be5-8dbe-e6c8a4b6671c" providerId="ADAL" clId="{5F49A472-E907-4FF3-B9CB-F4D5499E83F2}" dt="2019-07-23T10:10:06.496" v="104" actId="20577"/>
          <ac:spMkLst>
            <pc:docMk/>
            <pc:sldMk cId="1544411398" sldId="298"/>
            <ac:spMk id="2" creationId="{00000000-0000-0000-0000-000000000000}"/>
          </ac:spMkLst>
        </pc:spChg>
        <pc:spChg chg="mod">
          <ac:chgData name="Kirrily de Polnay" userId="c9a990e2-707a-4be5-8dbe-e6c8a4b6671c" providerId="ADAL" clId="{5F49A472-E907-4FF3-B9CB-F4D5499E83F2}" dt="2019-07-23T10:10:41.706" v="140" actId="20577"/>
          <ac:spMkLst>
            <pc:docMk/>
            <pc:sldMk cId="1544411398" sldId="298"/>
            <ac:spMk id="7" creationId="{00000000-0000-0000-0000-000000000000}"/>
          </ac:spMkLst>
        </pc:spChg>
      </pc:sldChg>
      <pc:sldChg chg="modSp">
        <pc:chgData name="Kirrily de Polnay" userId="c9a990e2-707a-4be5-8dbe-e6c8a4b6671c" providerId="ADAL" clId="{5F49A472-E907-4FF3-B9CB-F4D5499E83F2}" dt="2019-07-23T10:10:59.234" v="149" actId="6549"/>
        <pc:sldMkLst>
          <pc:docMk/>
          <pc:sldMk cId="592738129" sldId="299"/>
        </pc:sldMkLst>
        <pc:spChg chg="mod">
          <ac:chgData name="Kirrily de Polnay" userId="c9a990e2-707a-4be5-8dbe-e6c8a4b6671c" providerId="ADAL" clId="{5F49A472-E907-4FF3-B9CB-F4D5499E83F2}" dt="2019-07-23T10:10:59.234" v="149" actId="6549"/>
          <ac:spMkLst>
            <pc:docMk/>
            <pc:sldMk cId="592738129" sldId="299"/>
            <ac:spMk id="2" creationId="{00000000-0000-0000-0000-000000000000}"/>
          </ac:spMkLst>
        </pc:spChg>
      </pc:sldChg>
      <pc:sldChg chg="modSp">
        <pc:chgData name="Kirrily de Polnay" userId="c9a990e2-707a-4be5-8dbe-e6c8a4b6671c" providerId="ADAL" clId="{5F49A472-E907-4FF3-B9CB-F4D5499E83F2}" dt="2019-07-23T10:13:52.794" v="192" actId="20577"/>
        <pc:sldMkLst>
          <pc:docMk/>
          <pc:sldMk cId="1508578827" sldId="300"/>
        </pc:sldMkLst>
        <pc:spChg chg="mod">
          <ac:chgData name="Kirrily de Polnay" userId="c9a990e2-707a-4be5-8dbe-e6c8a4b6671c" providerId="ADAL" clId="{5F49A472-E907-4FF3-B9CB-F4D5499E83F2}" dt="2019-07-23T10:13:41.677" v="190" actId="20577"/>
          <ac:spMkLst>
            <pc:docMk/>
            <pc:sldMk cId="1508578827" sldId="300"/>
            <ac:spMk id="2" creationId="{00000000-0000-0000-0000-000000000000}"/>
          </ac:spMkLst>
        </pc:spChg>
        <pc:graphicFrameChg chg="mod modGraphic">
          <ac:chgData name="Kirrily de Polnay" userId="c9a990e2-707a-4be5-8dbe-e6c8a4b6671c" providerId="ADAL" clId="{5F49A472-E907-4FF3-B9CB-F4D5499E83F2}" dt="2019-07-23T10:13:52.794" v="192" actId="20577"/>
          <ac:graphicFrameMkLst>
            <pc:docMk/>
            <pc:sldMk cId="1508578827" sldId="300"/>
            <ac:graphicFrameMk id="5" creationId="{00000000-0000-0000-0000-000000000000}"/>
          </ac:graphicFrameMkLst>
        </pc:graphicFrameChg>
      </pc:sldChg>
      <pc:sldChg chg="addSp delSp modSp delAnim">
        <pc:chgData name="Kirrily de Polnay" userId="c9a990e2-707a-4be5-8dbe-e6c8a4b6671c" providerId="ADAL" clId="{5F49A472-E907-4FF3-B9CB-F4D5499E83F2}" dt="2019-07-23T10:07:32.940" v="45" actId="478"/>
        <pc:sldMkLst>
          <pc:docMk/>
          <pc:sldMk cId="1613585013" sldId="301"/>
        </pc:sldMkLst>
        <pc:spChg chg="add del mod">
          <ac:chgData name="Kirrily de Polnay" userId="c9a990e2-707a-4be5-8dbe-e6c8a4b6671c" providerId="ADAL" clId="{5F49A472-E907-4FF3-B9CB-F4D5499E83F2}" dt="2019-07-23T10:07:25.037" v="44" actId="478"/>
          <ac:spMkLst>
            <pc:docMk/>
            <pc:sldMk cId="1613585013" sldId="301"/>
            <ac:spMk id="4" creationId="{FFEE74D3-71C1-4AF7-9043-1E02FC7CCE25}"/>
          </ac:spMkLst>
        </pc:spChg>
        <pc:spChg chg="add del">
          <ac:chgData name="Kirrily de Polnay" userId="c9a990e2-707a-4be5-8dbe-e6c8a4b6671c" providerId="ADAL" clId="{5F49A472-E907-4FF3-B9CB-F4D5499E83F2}" dt="2019-07-23T10:07:21.491" v="43" actId="478"/>
          <ac:spMkLst>
            <pc:docMk/>
            <pc:sldMk cId="1613585013" sldId="301"/>
            <ac:spMk id="6" creationId="{1C7A740B-C897-4D87-A488-2EFF8696D570}"/>
          </ac:spMkLst>
        </pc:spChg>
        <pc:spChg chg="add">
          <ac:chgData name="Kirrily de Polnay" userId="c9a990e2-707a-4be5-8dbe-e6c8a4b6671c" providerId="ADAL" clId="{5F49A472-E907-4FF3-B9CB-F4D5499E83F2}" dt="2019-07-23T10:07:13.855" v="42"/>
          <ac:spMkLst>
            <pc:docMk/>
            <pc:sldMk cId="1613585013" sldId="301"/>
            <ac:spMk id="14" creationId="{7EEB6945-771B-4F1C-810E-5A08EB877082}"/>
          </ac:spMkLst>
        </pc:spChg>
        <pc:spChg chg="add">
          <ac:chgData name="Kirrily de Polnay" userId="c9a990e2-707a-4be5-8dbe-e6c8a4b6671c" providerId="ADAL" clId="{5F49A472-E907-4FF3-B9CB-F4D5499E83F2}" dt="2019-07-23T10:07:13.855" v="42"/>
          <ac:spMkLst>
            <pc:docMk/>
            <pc:sldMk cId="1613585013" sldId="301"/>
            <ac:spMk id="15" creationId="{0B5287BD-C3E2-463B-9739-3B135A27134C}"/>
          </ac:spMkLst>
        </pc:spChg>
        <pc:spChg chg="add">
          <ac:chgData name="Kirrily de Polnay" userId="c9a990e2-707a-4be5-8dbe-e6c8a4b6671c" providerId="ADAL" clId="{5F49A472-E907-4FF3-B9CB-F4D5499E83F2}" dt="2019-07-23T10:07:13.855" v="42"/>
          <ac:spMkLst>
            <pc:docMk/>
            <pc:sldMk cId="1613585013" sldId="301"/>
            <ac:spMk id="16" creationId="{CA8A315F-0479-45A1-A9BB-10FE88691A02}"/>
          </ac:spMkLst>
        </pc:spChg>
        <pc:spChg chg="add">
          <ac:chgData name="Kirrily de Polnay" userId="c9a990e2-707a-4be5-8dbe-e6c8a4b6671c" providerId="ADAL" clId="{5F49A472-E907-4FF3-B9CB-F4D5499E83F2}" dt="2019-07-23T10:07:13.855" v="42"/>
          <ac:spMkLst>
            <pc:docMk/>
            <pc:sldMk cId="1613585013" sldId="301"/>
            <ac:spMk id="23" creationId="{51C5BC60-AD68-4BE2-81BE-26871A50D8E5}"/>
          </ac:spMkLst>
        </pc:spChg>
        <pc:spChg chg="add">
          <ac:chgData name="Kirrily de Polnay" userId="c9a990e2-707a-4be5-8dbe-e6c8a4b6671c" providerId="ADAL" clId="{5F49A472-E907-4FF3-B9CB-F4D5499E83F2}" dt="2019-07-23T10:07:13.855" v="42"/>
          <ac:spMkLst>
            <pc:docMk/>
            <pc:sldMk cId="1613585013" sldId="301"/>
            <ac:spMk id="24" creationId="{EE82F689-C53E-4C3F-B589-025082A88413}"/>
          </ac:spMkLst>
        </pc:spChg>
        <pc:spChg chg="add">
          <ac:chgData name="Kirrily de Polnay" userId="c9a990e2-707a-4be5-8dbe-e6c8a4b6671c" providerId="ADAL" clId="{5F49A472-E907-4FF3-B9CB-F4D5499E83F2}" dt="2019-07-23T10:07:13.855" v="42"/>
          <ac:spMkLst>
            <pc:docMk/>
            <pc:sldMk cId="1613585013" sldId="301"/>
            <ac:spMk id="25" creationId="{8514E76B-311B-4543-99FA-CCD07FF65BD0}"/>
          </ac:spMkLst>
        </pc:spChg>
        <pc:spChg chg="add">
          <ac:chgData name="Kirrily de Polnay" userId="c9a990e2-707a-4be5-8dbe-e6c8a4b6671c" providerId="ADAL" clId="{5F49A472-E907-4FF3-B9CB-F4D5499E83F2}" dt="2019-07-23T10:07:13.855" v="42"/>
          <ac:spMkLst>
            <pc:docMk/>
            <pc:sldMk cId="1613585013" sldId="301"/>
            <ac:spMk id="26" creationId="{276922BE-4C08-4BD9-B954-23E6FD78B648}"/>
          </ac:spMkLst>
        </pc:spChg>
        <pc:spChg chg="add">
          <ac:chgData name="Kirrily de Polnay" userId="c9a990e2-707a-4be5-8dbe-e6c8a4b6671c" providerId="ADAL" clId="{5F49A472-E907-4FF3-B9CB-F4D5499E83F2}" dt="2019-07-23T10:07:13.855" v="42"/>
          <ac:spMkLst>
            <pc:docMk/>
            <pc:sldMk cId="1613585013" sldId="301"/>
            <ac:spMk id="27" creationId="{A93D1F91-F1E2-44D0-BAE7-7792C7E7242E}"/>
          </ac:spMkLst>
        </pc:spChg>
        <pc:spChg chg="add">
          <ac:chgData name="Kirrily de Polnay" userId="c9a990e2-707a-4be5-8dbe-e6c8a4b6671c" providerId="ADAL" clId="{5F49A472-E907-4FF3-B9CB-F4D5499E83F2}" dt="2019-07-23T10:07:13.855" v="42"/>
          <ac:spMkLst>
            <pc:docMk/>
            <pc:sldMk cId="1613585013" sldId="301"/>
            <ac:spMk id="28" creationId="{B414811C-0D04-4269-A8F2-B7692F7FFEDF}"/>
          </ac:spMkLst>
        </pc:spChg>
        <pc:spChg chg="add">
          <ac:chgData name="Kirrily de Polnay" userId="c9a990e2-707a-4be5-8dbe-e6c8a4b6671c" providerId="ADAL" clId="{5F49A472-E907-4FF3-B9CB-F4D5499E83F2}" dt="2019-07-23T10:07:13.855" v="42"/>
          <ac:spMkLst>
            <pc:docMk/>
            <pc:sldMk cId="1613585013" sldId="301"/>
            <ac:spMk id="29" creationId="{FBC325F2-0529-49D1-A7A4-AE427A840CE2}"/>
          </ac:spMkLst>
        </pc:spChg>
        <pc:spChg chg="add">
          <ac:chgData name="Kirrily de Polnay" userId="c9a990e2-707a-4be5-8dbe-e6c8a4b6671c" providerId="ADAL" clId="{5F49A472-E907-4FF3-B9CB-F4D5499E83F2}" dt="2019-07-23T10:07:13.855" v="42"/>
          <ac:spMkLst>
            <pc:docMk/>
            <pc:sldMk cId="1613585013" sldId="301"/>
            <ac:spMk id="30" creationId="{C6081D67-23EE-4A22-A813-F392066B049F}"/>
          </ac:spMkLst>
        </pc:spChg>
        <pc:grpChg chg="add">
          <ac:chgData name="Kirrily de Polnay" userId="c9a990e2-707a-4be5-8dbe-e6c8a4b6671c" providerId="ADAL" clId="{5F49A472-E907-4FF3-B9CB-F4D5499E83F2}" dt="2019-07-23T10:07:13.855" v="42"/>
          <ac:grpSpMkLst>
            <pc:docMk/>
            <pc:sldMk cId="1613585013" sldId="301"/>
            <ac:grpSpMk id="7" creationId="{4D345256-B2A0-4B83-8398-3E5BA7CD0FAC}"/>
          </ac:grpSpMkLst>
        </pc:grpChg>
        <pc:grpChg chg="add">
          <ac:chgData name="Kirrily de Polnay" userId="c9a990e2-707a-4be5-8dbe-e6c8a4b6671c" providerId="ADAL" clId="{5F49A472-E907-4FF3-B9CB-F4D5499E83F2}" dt="2019-07-23T10:07:13.855" v="42"/>
          <ac:grpSpMkLst>
            <pc:docMk/>
            <pc:sldMk cId="1613585013" sldId="301"/>
            <ac:grpSpMk id="17" creationId="{3DB3BA96-9A5C-445A-B3FB-610AE6477992}"/>
          </ac:grpSpMkLst>
        </pc:grpChg>
        <pc:grpChg chg="add del">
          <ac:chgData name="Kirrily de Polnay" userId="c9a990e2-707a-4be5-8dbe-e6c8a4b6671c" providerId="ADAL" clId="{5F49A472-E907-4FF3-B9CB-F4D5499E83F2}" dt="2019-07-23T10:07:32.940" v="45" actId="478"/>
          <ac:grpSpMkLst>
            <pc:docMk/>
            <pc:sldMk cId="1613585013" sldId="301"/>
            <ac:grpSpMk id="31" creationId="{EF8139DE-F956-40F9-9C84-4962FBA1C885}"/>
          </ac:grpSpMkLst>
        </pc:grpChg>
        <pc:grpChg chg="add">
          <ac:chgData name="Kirrily de Polnay" userId="c9a990e2-707a-4be5-8dbe-e6c8a4b6671c" providerId="ADAL" clId="{5F49A472-E907-4FF3-B9CB-F4D5499E83F2}" dt="2019-07-23T10:07:13.855" v="42"/>
          <ac:grpSpMkLst>
            <pc:docMk/>
            <pc:sldMk cId="1613585013" sldId="301"/>
            <ac:grpSpMk id="36" creationId="{138DFA03-43FE-40A8-BC32-DF10459D851C}"/>
          </ac:grpSpMkLst>
        </pc:grpChg>
        <pc:grpChg chg="add">
          <ac:chgData name="Kirrily de Polnay" userId="c9a990e2-707a-4be5-8dbe-e6c8a4b6671c" providerId="ADAL" clId="{5F49A472-E907-4FF3-B9CB-F4D5499E83F2}" dt="2019-07-23T10:07:13.855" v="42"/>
          <ac:grpSpMkLst>
            <pc:docMk/>
            <pc:sldMk cId="1613585013" sldId="301"/>
            <ac:grpSpMk id="42" creationId="{B0DBCD9E-695C-4092-8F03-C70E0297CF62}"/>
          </ac:grpSpMkLst>
        </pc:grpChg>
        <pc:grpChg chg="add">
          <ac:chgData name="Kirrily de Polnay" userId="c9a990e2-707a-4be5-8dbe-e6c8a4b6671c" providerId="ADAL" clId="{5F49A472-E907-4FF3-B9CB-F4D5499E83F2}" dt="2019-07-23T10:07:13.855" v="42"/>
          <ac:grpSpMkLst>
            <pc:docMk/>
            <pc:sldMk cId="1613585013" sldId="301"/>
            <ac:grpSpMk id="48" creationId="{0911A108-07EA-4B9D-9654-3E7A4A2323EC}"/>
          </ac:grpSpMkLst>
        </pc:grpChg>
        <pc:graphicFrameChg chg="del">
          <ac:chgData name="Kirrily de Polnay" userId="c9a990e2-707a-4be5-8dbe-e6c8a4b6671c" providerId="ADAL" clId="{5F49A472-E907-4FF3-B9CB-F4D5499E83F2}" dt="2019-07-23T10:06:43.573" v="41" actId="478"/>
          <ac:graphicFrameMkLst>
            <pc:docMk/>
            <pc:sldMk cId="1613585013" sldId="301"/>
            <ac:graphicFrameMk id="5" creationId="{00000000-0000-0000-0000-000000000000}"/>
          </ac:graphicFrameMkLst>
        </pc:graphicFrameChg>
      </pc:sldChg>
      <pc:sldChg chg="modSp">
        <pc:chgData name="Kirrily de Polnay" userId="c9a990e2-707a-4be5-8dbe-e6c8a4b6671c" providerId="ADAL" clId="{5F49A472-E907-4FF3-B9CB-F4D5499E83F2}" dt="2019-07-23T10:04:06.591" v="28" actId="20577"/>
        <pc:sldMkLst>
          <pc:docMk/>
          <pc:sldMk cId="3157746416" sldId="302"/>
        </pc:sldMkLst>
        <pc:spChg chg="mod">
          <ac:chgData name="Kirrily de Polnay" userId="c9a990e2-707a-4be5-8dbe-e6c8a4b6671c" providerId="ADAL" clId="{5F49A472-E907-4FF3-B9CB-F4D5499E83F2}" dt="2019-07-23T10:03:54.430" v="17" actId="113"/>
          <ac:spMkLst>
            <pc:docMk/>
            <pc:sldMk cId="3157746416" sldId="302"/>
            <ac:spMk id="2" creationId="{00000000-0000-0000-0000-000000000000}"/>
          </ac:spMkLst>
        </pc:spChg>
        <pc:spChg chg="mod">
          <ac:chgData name="Kirrily de Polnay" userId="c9a990e2-707a-4be5-8dbe-e6c8a4b6671c" providerId="ADAL" clId="{5F49A472-E907-4FF3-B9CB-F4D5499E83F2}" dt="2019-07-23T10:04:06.591" v="28" actId="20577"/>
          <ac:spMkLst>
            <pc:docMk/>
            <pc:sldMk cId="3157746416" sldId="302"/>
            <ac:spMk id="3" creationId="{00000000-0000-0000-0000-000000000000}"/>
          </ac:spMkLst>
        </pc:spChg>
      </pc:sldChg>
      <pc:sldChg chg="modSp">
        <pc:chgData name="Kirrily de Polnay" userId="c9a990e2-707a-4be5-8dbe-e6c8a4b6671c" providerId="ADAL" clId="{5F49A472-E907-4FF3-B9CB-F4D5499E83F2}" dt="2019-07-23T10:03:20.404" v="2" actId="20577"/>
        <pc:sldMkLst>
          <pc:docMk/>
          <pc:sldMk cId="2436473312" sldId="303"/>
        </pc:sldMkLst>
        <pc:spChg chg="mod">
          <ac:chgData name="Kirrily de Polnay" userId="c9a990e2-707a-4be5-8dbe-e6c8a4b6671c" providerId="ADAL" clId="{5F49A472-E907-4FF3-B9CB-F4D5499E83F2}" dt="2019-07-23T10:03:13.894" v="0" actId="113"/>
          <ac:spMkLst>
            <pc:docMk/>
            <pc:sldMk cId="2436473312" sldId="303"/>
            <ac:spMk id="2" creationId="{00000000-0000-0000-0000-000000000000}"/>
          </ac:spMkLst>
        </pc:spChg>
        <pc:spChg chg="mod">
          <ac:chgData name="Kirrily de Polnay" userId="c9a990e2-707a-4be5-8dbe-e6c8a4b6671c" providerId="ADAL" clId="{5F49A472-E907-4FF3-B9CB-F4D5499E83F2}" dt="2019-07-23T10:03:20.404" v="2" actId="20577"/>
          <ac:spMkLst>
            <pc:docMk/>
            <pc:sldMk cId="2436473312" sldId="303"/>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EF080B-20CF-574F-9EED-59239ED051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8F58073-7584-4341-9E8C-8806645EDC0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9CD326A-505E-4946-9902-6927CC4B29F3}" type="datetimeFigureOut">
              <a:rPr lang="en-US" smtClean="0"/>
              <a:t>5/3/2021</a:t>
            </a:fld>
            <a:endParaRPr lang="en-US"/>
          </a:p>
        </p:txBody>
      </p:sp>
      <p:sp>
        <p:nvSpPr>
          <p:cNvPr id="4" name="Footer Placeholder 3">
            <a:extLst>
              <a:ext uri="{FF2B5EF4-FFF2-40B4-BE49-F238E27FC236}">
                <a16:creationId xmlns:a16="http://schemas.microsoft.com/office/drawing/2014/main" id="{A567FD3B-C050-814D-BB3E-B639A1FC9C6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AA3DBD3-B37A-9B40-A058-ED013026CAD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C20A51B-BDF5-364D-87AA-F8E08105B64F}" type="slidenum">
              <a:rPr lang="en-US" smtClean="0"/>
              <a:t>‹Nº›</a:t>
            </a:fld>
            <a:endParaRPr lang="en-US"/>
          </a:p>
        </p:txBody>
      </p:sp>
    </p:spTree>
    <p:extLst>
      <p:ext uri="{BB962C8B-B14F-4D97-AF65-F5344CB8AC3E}">
        <p14:creationId xmlns:p14="http://schemas.microsoft.com/office/powerpoint/2010/main" val="21546450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346814-0FBB-4C40-97BF-98CE908D6C7F}" type="datetimeFigureOut">
              <a:rPr lang="fr-BE" smtClean="0"/>
              <a:t>03-05-21</a:t>
            </a:fld>
            <a:endParaRPr lang="fr-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03E47C-ADB2-42B6-8FFA-7943AF94AAF6}" type="slidenum">
              <a:rPr lang="fr-BE" smtClean="0"/>
              <a:t>‹Nº›</a:t>
            </a:fld>
            <a:endParaRPr lang="fr-BE"/>
          </a:p>
        </p:txBody>
      </p:sp>
    </p:spTree>
    <p:extLst>
      <p:ext uri="{BB962C8B-B14F-4D97-AF65-F5344CB8AC3E}">
        <p14:creationId xmlns:p14="http://schemas.microsoft.com/office/powerpoint/2010/main" val="3209281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GB" dirty="0"/>
          </a:p>
        </p:txBody>
      </p:sp>
      <p:sp>
        <p:nvSpPr>
          <p:cNvPr id="4" name="3 Marcador de número de diapositiva"/>
          <p:cNvSpPr>
            <a:spLocks noGrp="1"/>
          </p:cNvSpPr>
          <p:nvPr>
            <p:ph type="sldNum" sz="quarter" idx="10"/>
          </p:nvPr>
        </p:nvSpPr>
        <p:spPr/>
        <p:txBody>
          <a:bodyPr/>
          <a:lstStyle/>
          <a:p>
            <a:pPr algn="l" rtl="0">
              <a:defRPr/>
            </a:pPr>
            <a:fld id="{F4AF3DB9-2449-4BCA-88F5-E8F64861DAF3}" type="slidenum">
              <a:rPr/>
              <a:pPr algn="l" rtl="0">
                <a:defRPr/>
              </a:pPr>
              <a:t>1</a:t>
            </a:fld>
            <a:endParaRPr lang="en-GB" dirty="0"/>
          </a:p>
        </p:txBody>
      </p:sp>
    </p:spTree>
    <p:extLst>
      <p:ext uri="{BB962C8B-B14F-4D97-AF65-F5344CB8AC3E}">
        <p14:creationId xmlns:p14="http://schemas.microsoft.com/office/powerpoint/2010/main" val="634013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603E47C-ADB2-42B6-8FFA-7943AF94AAF6}" type="slidenum">
              <a:rPr lang="fr-BE" smtClean="0"/>
              <a:t>2</a:t>
            </a:fld>
            <a:endParaRPr lang="fr-BE"/>
          </a:p>
        </p:txBody>
      </p:sp>
    </p:spTree>
    <p:extLst>
      <p:ext uri="{BB962C8B-B14F-4D97-AF65-F5344CB8AC3E}">
        <p14:creationId xmlns:p14="http://schemas.microsoft.com/office/powerpoint/2010/main" val="152036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92500"/>
          </a:bodyPr>
          <a:lstStyle/>
          <a:p>
            <a:pPr algn="l" rtl="0"/>
            <a:r>
              <a:rPr lang="en-GB" b="1" i="0" u="none" baseline="0" dirty="0"/>
              <a:t>TUTOR NOTES: </a:t>
            </a:r>
          </a:p>
          <a:p>
            <a:pPr lvl="0"/>
            <a:endParaRPr lang="en-US" sz="12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Malnutrition Index</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To classify malnutrition, we need different variables: anthropometric measurements (weight, height or length, and MUAC), the clinical sign of bilateral pitting oedema, and the sex and age variables. </a:t>
            </a:r>
            <a:endParaRPr lang="en-GB" sz="1200" kern="1200" dirty="0">
              <a:solidFill>
                <a:schemeClr val="tx1"/>
              </a:solidFill>
              <a:effectLst/>
              <a:latin typeface="+mn-lt"/>
              <a:ea typeface="+mn-ea"/>
              <a:cs typeface="+mn-cs"/>
            </a:endParaRPr>
          </a:p>
          <a:p>
            <a:pPr lvl="0"/>
            <a:endParaRPr lang="en-CA" sz="12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These variables in isolation do not provide information on the nutritional status of a person. Measurements such as weight and height have to be seen in relation to each other or in relation to age for interpretation or calculation of indices, which are combinations of measures. In this sense, we use the following indices to classify malnutrition: </a:t>
            </a:r>
            <a:endParaRPr lang="en-GB" sz="12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	Weight/height Z-score (WHZ): To determine acute malnutrition or wasting</a:t>
            </a:r>
            <a:endParaRPr lang="en-GB" sz="12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	Height/age Z-score (HAZ): To determine chronic malnutrition or stunting</a:t>
            </a:r>
            <a:endParaRPr lang="en-GB" sz="12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	Weight/age Z-score (WAZ): To determine underweight (more general nutritional status)</a:t>
            </a:r>
            <a:endParaRPr lang="en-GB" sz="1200" kern="1200" dirty="0">
              <a:solidFill>
                <a:schemeClr val="tx1"/>
              </a:solidFill>
              <a:effectLst/>
              <a:latin typeface="+mn-lt"/>
              <a:ea typeface="+mn-ea"/>
              <a:cs typeface="+mn-cs"/>
            </a:endParaRPr>
          </a:p>
          <a:p>
            <a:pPr lvl="0"/>
            <a:endParaRPr lang="en-CA" sz="12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The indices are compared with a reference values (standard cut-off points) to determine if the individual is malnourished and to determine the severity: Moderate or severely malnourished. </a:t>
            </a:r>
            <a:endParaRPr lang="en-GB" sz="1200" kern="1200" dirty="0">
              <a:solidFill>
                <a:schemeClr val="tx1"/>
              </a:solidFill>
              <a:effectLst/>
              <a:latin typeface="+mn-lt"/>
              <a:ea typeface="+mn-ea"/>
              <a:cs typeface="+mn-cs"/>
            </a:endParaRPr>
          </a:p>
          <a:p>
            <a:pPr algn="l" rtl="0"/>
            <a:endParaRPr lang="en-GB" b="1" i="0" u="none" baseline="0" dirty="0"/>
          </a:p>
          <a:p>
            <a:endParaRPr lang="en-GB" b="1" baseline="0" noProof="0" dirty="0"/>
          </a:p>
          <a:p>
            <a:endParaRPr lang="en-GB" baseline="0" noProof="0" dirty="0"/>
          </a:p>
          <a:p>
            <a:endParaRPr lang="en-GB" noProof="0" dirty="0"/>
          </a:p>
        </p:txBody>
      </p:sp>
      <p:sp>
        <p:nvSpPr>
          <p:cNvPr id="4" name="3 Marcador de número de diapositiva"/>
          <p:cNvSpPr>
            <a:spLocks noGrp="1"/>
          </p:cNvSpPr>
          <p:nvPr>
            <p:ph type="sldNum" sz="quarter" idx="10"/>
          </p:nvPr>
        </p:nvSpPr>
        <p:spPr/>
        <p:txBody>
          <a:bodyPr/>
          <a:lstStyle/>
          <a:p>
            <a:pPr algn="l" rtl="0">
              <a:defRPr/>
            </a:pPr>
            <a:fld id="{F4AF3DB9-2449-4BCA-88F5-E8F64861DAF3}" type="slidenum">
              <a:rPr/>
              <a:pPr algn="l" rtl="0">
                <a:defRPr/>
              </a:pPr>
              <a:t>4</a:t>
            </a:fld>
            <a:endParaRPr lang="en-GB" dirty="0"/>
          </a:p>
        </p:txBody>
      </p:sp>
    </p:spTree>
    <p:extLst>
      <p:ext uri="{BB962C8B-B14F-4D97-AF65-F5344CB8AC3E}">
        <p14:creationId xmlns:p14="http://schemas.microsoft.com/office/powerpoint/2010/main" val="3319090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4AF3DB9-2449-4BCA-88F5-E8F64861DAF3}" type="slidenum">
              <a:rPr lang="en-GB" smtClean="0"/>
              <a:pPr>
                <a:defRPr/>
              </a:pPr>
              <a:t>6</a:t>
            </a:fld>
            <a:endParaRPr lang="en-GB" dirty="0"/>
          </a:p>
        </p:txBody>
      </p:sp>
    </p:spTree>
    <p:extLst>
      <p:ext uri="{BB962C8B-B14F-4D97-AF65-F5344CB8AC3E}">
        <p14:creationId xmlns:p14="http://schemas.microsoft.com/office/powerpoint/2010/main" val="3349039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kern="1200" dirty="0">
                <a:solidFill>
                  <a:schemeClr val="tx1"/>
                </a:solidFill>
                <a:effectLst/>
                <a:latin typeface="+mn-lt"/>
                <a:ea typeface="+mn-ea"/>
                <a:cs typeface="+mn-cs"/>
              </a:rPr>
              <a:t>There are two types of SAM:</a:t>
            </a:r>
            <a:endParaRPr lang="en-GB" sz="1600" kern="1200" dirty="0">
              <a:solidFill>
                <a:schemeClr val="tx1"/>
              </a:solidFill>
              <a:effectLst/>
              <a:latin typeface="+mn-lt"/>
              <a:ea typeface="+mn-ea"/>
              <a:cs typeface="+mn-cs"/>
            </a:endParaRPr>
          </a:p>
          <a:p>
            <a:pPr lvl="1"/>
            <a:endParaRPr lang="en-CA" sz="1200" kern="1200" dirty="0">
              <a:solidFill>
                <a:schemeClr val="tx1"/>
              </a:solidFill>
              <a:effectLst/>
              <a:latin typeface="+mn-lt"/>
              <a:ea typeface="+mn-ea"/>
              <a:cs typeface="+mn-cs"/>
            </a:endParaRPr>
          </a:p>
          <a:p>
            <a:pPr lvl="1"/>
            <a:r>
              <a:rPr lang="en-CA" sz="1200" b="1" kern="1200" dirty="0">
                <a:solidFill>
                  <a:schemeClr val="tx1"/>
                </a:solidFill>
                <a:effectLst/>
                <a:latin typeface="+mn-lt"/>
                <a:ea typeface="+mn-ea"/>
                <a:cs typeface="+mn-cs"/>
              </a:rPr>
              <a:t>Marasmus: </a:t>
            </a:r>
            <a:endParaRPr lang="en-GB" sz="1600" b="1" kern="1200" dirty="0">
              <a:solidFill>
                <a:schemeClr val="tx1"/>
              </a:solidFill>
              <a:effectLst/>
              <a:latin typeface="+mn-lt"/>
              <a:ea typeface="+mn-ea"/>
              <a:cs typeface="+mn-cs"/>
            </a:endParaRPr>
          </a:p>
          <a:p>
            <a:pPr lvl="2"/>
            <a:r>
              <a:rPr lang="en-CA" sz="1200" kern="1200" dirty="0">
                <a:solidFill>
                  <a:schemeClr val="tx1"/>
                </a:solidFill>
                <a:effectLst/>
                <a:latin typeface="+mn-lt"/>
                <a:ea typeface="+mn-ea"/>
                <a:cs typeface="+mn-cs"/>
              </a:rPr>
              <a:t>Excessive thinness, also known as “</a:t>
            </a:r>
            <a:r>
              <a:rPr lang="en-CA" sz="1200" b="1" kern="1200" dirty="0">
                <a:solidFill>
                  <a:schemeClr val="tx1"/>
                </a:solidFill>
                <a:effectLst/>
                <a:latin typeface="+mn-lt"/>
                <a:ea typeface="+mn-ea"/>
                <a:cs typeface="+mn-cs"/>
              </a:rPr>
              <a:t>wasting</a:t>
            </a:r>
            <a:r>
              <a:rPr lang="en-CA" sz="1200" kern="1200" dirty="0">
                <a:solidFill>
                  <a:schemeClr val="tx1"/>
                </a:solidFill>
                <a:effectLst/>
                <a:latin typeface="+mn-lt"/>
                <a:ea typeface="+mn-ea"/>
                <a:cs typeface="+mn-cs"/>
              </a:rPr>
              <a:t>”.</a:t>
            </a:r>
            <a:endParaRPr lang="en-GB" sz="1600" kern="1200" dirty="0">
              <a:solidFill>
                <a:schemeClr val="tx1"/>
              </a:solidFill>
              <a:effectLst/>
              <a:latin typeface="+mn-lt"/>
              <a:ea typeface="+mn-ea"/>
              <a:cs typeface="+mn-cs"/>
            </a:endParaRPr>
          </a:p>
          <a:p>
            <a:pPr lvl="2"/>
            <a:r>
              <a:rPr lang="en-CA" sz="1200" kern="1200" dirty="0">
                <a:solidFill>
                  <a:schemeClr val="tx1"/>
                </a:solidFill>
                <a:effectLst/>
                <a:latin typeface="+mn-lt"/>
                <a:ea typeface="+mn-ea"/>
                <a:cs typeface="+mn-cs"/>
              </a:rPr>
              <a:t>Low weight compared to height/length (WHZ index criteria) or low MUAC</a:t>
            </a:r>
            <a:endParaRPr lang="en-GB" sz="1600" kern="1200" dirty="0">
              <a:solidFill>
                <a:schemeClr val="tx1"/>
              </a:solidFill>
              <a:effectLst/>
              <a:latin typeface="+mn-lt"/>
              <a:ea typeface="+mn-ea"/>
              <a:cs typeface="+mn-cs"/>
            </a:endParaRPr>
          </a:p>
          <a:p>
            <a:pPr lvl="2"/>
            <a:r>
              <a:rPr lang="en-CA" sz="1200" kern="1200" dirty="0">
                <a:solidFill>
                  <a:schemeClr val="tx1"/>
                </a:solidFill>
                <a:effectLst/>
                <a:latin typeface="+mn-lt"/>
                <a:ea typeface="+mn-ea"/>
                <a:cs typeface="+mn-cs"/>
              </a:rPr>
              <a:t>Resulting from a recent and rapid loss of weight, or incapacity to gain weight</a:t>
            </a:r>
            <a:endParaRPr lang="en-GB" sz="1600" kern="1200" dirty="0">
              <a:solidFill>
                <a:schemeClr val="tx1"/>
              </a:solidFill>
              <a:effectLst/>
              <a:latin typeface="+mn-lt"/>
              <a:ea typeface="+mn-ea"/>
              <a:cs typeface="+mn-cs"/>
            </a:endParaRPr>
          </a:p>
          <a:p>
            <a:pPr lvl="1"/>
            <a:endParaRPr lang="en-CA" sz="1200" kern="1200" dirty="0">
              <a:solidFill>
                <a:schemeClr val="tx1"/>
              </a:solidFill>
              <a:effectLst/>
              <a:latin typeface="+mn-lt"/>
              <a:ea typeface="+mn-ea"/>
              <a:cs typeface="+mn-cs"/>
            </a:endParaRPr>
          </a:p>
          <a:p>
            <a:pPr lvl="1"/>
            <a:r>
              <a:rPr lang="en-CA" sz="1200" b="1" kern="1200" dirty="0">
                <a:solidFill>
                  <a:schemeClr val="tx1"/>
                </a:solidFill>
                <a:effectLst/>
                <a:latin typeface="+mn-lt"/>
                <a:ea typeface="+mn-ea"/>
                <a:cs typeface="+mn-cs"/>
              </a:rPr>
              <a:t>Kwashiorkor:</a:t>
            </a:r>
            <a:r>
              <a:rPr lang="en-CA" sz="1200" kern="1200" dirty="0">
                <a:solidFill>
                  <a:schemeClr val="tx1"/>
                </a:solidFill>
                <a:effectLst/>
                <a:latin typeface="+mn-lt"/>
                <a:ea typeface="+mn-ea"/>
                <a:cs typeface="+mn-cs"/>
              </a:rPr>
              <a:t> </a:t>
            </a:r>
            <a:endParaRPr lang="en-GB" sz="1600" kern="1200" dirty="0">
              <a:solidFill>
                <a:schemeClr val="tx1"/>
              </a:solidFill>
              <a:effectLst/>
              <a:latin typeface="+mn-lt"/>
              <a:ea typeface="+mn-ea"/>
              <a:cs typeface="+mn-cs"/>
            </a:endParaRPr>
          </a:p>
          <a:p>
            <a:pPr lvl="2"/>
            <a:r>
              <a:rPr lang="en-CA" sz="1200" kern="1200" dirty="0">
                <a:solidFill>
                  <a:schemeClr val="tx1"/>
                </a:solidFill>
                <a:effectLst/>
                <a:latin typeface="+mn-lt"/>
                <a:ea typeface="+mn-ea"/>
                <a:cs typeface="+mn-cs"/>
              </a:rPr>
              <a:t>Presence of bilateral pitting oedema </a:t>
            </a:r>
            <a:endParaRPr lang="en-GB" sz="1600" kern="1200" dirty="0">
              <a:solidFill>
                <a:schemeClr val="tx1"/>
              </a:solidFill>
              <a:effectLst/>
              <a:latin typeface="+mn-lt"/>
              <a:ea typeface="+mn-ea"/>
              <a:cs typeface="+mn-cs"/>
            </a:endParaRPr>
          </a:p>
          <a:p>
            <a:pPr lvl="2"/>
            <a:r>
              <a:rPr lang="en-CA" sz="1200" kern="1200" dirty="0">
                <a:solidFill>
                  <a:schemeClr val="tx1"/>
                </a:solidFill>
                <a:effectLst/>
                <a:latin typeface="+mn-lt"/>
                <a:ea typeface="+mn-ea"/>
                <a:cs typeface="+mn-cs"/>
              </a:rPr>
              <a:t>Often following weaning, 18 months to 2.5 years.</a:t>
            </a:r>
            <a:endParaRPr lang="en-GB" sz="1600" kern="1200" dirty="0">
              <a:solidFill>
                <a:schemeClr val="tx1"/>
              </a:solidFill>
              <a:effectLst/>
              <a:latin typeface="+mn-lt"/>
              <a:ea typeface="+mn-ea"/>
              <a:cs typeface="+mn-cs"/>
            </a:endParaRPr>
          </a:p>
          <a:p>
            <a:pPr lvl="2"/>
            <a:r>
              <a:rPr lang="en-CA" sz="1200" kern="1200" dirty="0">
                <a:solidFill>
                  <a:schemeClr val="tx1"/>
                </a:solidFill>
                <a:effectLst/>
                <a:latin typeface="+mn-lt"/>
                <a:ea typeface="+mn-ea"/>
                <a:cs typeface="+mn-cs"/>
              </a:rPr>
              <a:t>Causes remain uncertain</a:t>
            </a:r>
            <a:endParaRPr lang="en-GB" sz="1600" kern="1200" dirty="0">
              <a:solidFill>
                <a:schemeClr val="tx1"/>
              </a:solidFill>
              <a:effectLst/>
              <a:latin typeface="+mn-lt"/>
              <a:ea typeface="+mn-ea"/>
              <a:cs typeface="+mn-cs"/>
            </a:endParaRPr>
          </a:p>
          <a:p>
            <a:pPr lvl="1"/>
            <a:endParaRPr lang="en-CA" sz="1200" kern="1200" dirty="0">
              <a:solidFill>
                <a:schemeClr val="tx1"/>
              </a:solidFill>
              <a:effectLst/>
              <a:latin typeface="+mn-lt"/>
              <a:ea typeface="+mn-ea"/>
              <a:cs typeface="+mn-cs"/>
            </a:endParaRPr>
          </a:p>
          <a:p>
            <a:pPr lvl="1"/>
            <a:r>
              <a:rPr lang="en-CA" sz="1200" kern="1200" dirty="0">
                <a:solidFill>
                  <a:schemeClr val="tx1"/>
                </a:solidFill>
                <a:effectLst/>
                <a:latin typeface="+mn-lt"/>
                <a:ea typeface="+mn-ea"/>
                <a:cs typeface="+mn-cs"/>
              </a:rPr>
              <a:t>Note: There are children were both conditions are present: Marasmus (low weight compared to their height/length or low MUAC) + Kwashiorkor (oedema). Often called </a:t>
            </a:r>
            <a:r>
              <a:rPr lang="en-CA" sz="1200" kern="1200" dirty="0" err="1">
                <a:solidFill>
                  <a:schemeClr val="tx1"/>
                </a:solidFill>
                <a:effectLst/>
                <a:latin typeface="+mn-lt"/>
                <a:ea typeface="+mn-ea"/>
                <a:cs typeface="+mn-cs"/>
              </a:rPr>
              <a:t>Marasmic</a:t>
            </a:r>
            <a:r>
              <a:rPr lang="en-CA" sz="1200" kern="1200" dirty="0">
                <a:solidFill>
                  <a:schemeClr val="tx1"/>
                </a:solidFill>
                <a:effectLst/>
                <a:latin typeface="+mn-lt"/>
                <a:ea typeface="+mn-ea"/>
                <a:cs typeface="+mn-cs"/>
              </a:rPr>
              <a:t>-kwashiorkor or ‘mixed’.</a:t>
            </a:r>
          </a:p>
        </p:txBody>
      </p:sp>
      <p:sp>
        <p:nvSpPr>
          <p:cNvPr id="4" name="Slide Number Placeholder 3"/>
          <p:cNvSpPr>
            <a:spLocks noGrp="1"/>
          </p:cNvSpPr>
          <p:nvPr>
            <p:ph type="sldNum" sz="quarter" idx="10"/>
          </p:nvPr>
        </p:nvSpPr>
        <p:spPr/>
        <p:txBody>
          <a:bodyPr/>
          <a:lstStyle/>
          <a:p>
            <a:pPr>
              <a:defRPr/>
            </a:pPr>
            <a:fld id="{F4AF3DB9-2449-4BCA-88F5-E8F64861DAF3}" type="slidenum">
              <a:rPr lang="en-GB" smtClean="0"/>
              <a:pPr>
                <a:defRPr/>
              </a:pPr>
              <a:t>7</a:t>
            </a:fld>
            <a:endParaRPr lang="en-GB" dirty="0"/>
          </a:p>
        </p:txBody>
      </p:sp>
    </p:spTree>
    <p:extLst>
      <p:ext uri="{BB962C8B-B14F-4D97-AF65-F5344CB8AC3E}">
        <p14:creationId xmlns:p14="http://schemas.microsoft.com/office/powerpoint/2010/main" val="4268979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After measuring each child’s weight, height, length, MUAC and oedema, it is necessary to </a:t>
            </a:r>
            <a:r>
              <a:rPr lang="en-US" sz="1200" b="1" kern="1200" dirty="0">
                <a:solidFill>
                  <a:schemeClr val="tx1"/>
                </a:solidFill>
                <a:effectLst/>
                <a:latin typeface="+mn-lt"/>
                <a:ea typeface="+mn-ea"/>
                <a:cs typeface="+mn-cs"/>
              </a:rPr>
              <a:t>identify the child’s nutritional status</a:t>
            </a:r>
            <a:r>
              <a:rPr lang="en-US" sz="1200" kern="1200" dirty="0">
                <a:solidFill>
                  <a:schemeClr val="tx1"/>
                </a:solidFill>
                <a:effectLst/>
                <a:latin typeface="+mn-lt"/>
                <a:ea typeface="+mn-ea"/>
                <a:cs typeface="+mn-cs"/>
              </a:rPr>
              <a:t> by:</a:t>
            </a:r>
            <a:endParaRPr lang="en-GB" sz="1600" kern="1200" dirty="0">
              <a:solidFill>
                <a:schemeClr val="tx1"/>
              </a:solidFill>
              <a:effectLst/>
              <a:latin typeface="+mn-lt"/>
              <a:ea typeface="+mn-ea"/>
              <a:cs typeface="+mn-cs"/>
            </a:endParaRPr>
          </a:p>
          <a:p>
            <a:pPr marL="685800" lvl="1" indent="-228600">
              <a:buAutoNum type="arabicPeriod"/>
            </a:pPr>
            <a:r>
              <a:rPr lang="en-US" sz="1200" kern="1200" dirty="0">
                <a:solidFill>
                  <a:schemeClr val="tx1"/>
                </a:solidFill>
                <a:effectLst/>
                <a:latin typeface="+mn-lt"/>
                <a:ea typeface="+mn-ea"/>
                <a:cs typeface="+mn-cs"/>
              </a:rPr>
              <a:t>Grading their oedema: </a:t>
            </a:r>
            <a:endParaRPr lang="en-GB" sz="1600" kern="1200" dirty="0">
              <a:solidFill>
                <a:schemeClr val="tx1"/>
              </a:solidFill>
              <a:effectLst/>
              <a:latin typeface="+mn-lt"/>
              <a:ea typeface="+mn-ea"/>
              <a:cs typeface="+mn-cs"/>
            </a:endParaRPr>
          </a:p>
          <a:p>
            <a:pPr marL="457200" lvl="1" indent="0">
              <a:buNone/>
            </a:pPr>
            <a:r>
              <a:rPr lang="en-US" sz="1200" kern="1200" dirty="0">
                <a:solidFill>
                  <a:schemeClr val="tx1"/>
                </a:solidFill>
                <a:effectLst/>
                <a:latin typeface="+mn-lt"/>
                <a:ea typeface="+mn-ea"/>
                <a:cs typeface="+mn-cs"/>
              </a:rPr>
              <a:t>2. Comparing their weight/height index to WHO Z-score tables </a:t>
            </a:r>
            <a:endParaRPr lang="en-GB" sz="1600" kern="1200" dirty="0">
              <a:solidFill>
                <a:schemeClr val="tx1"/>
              </a:solidFill>
              <a:effectLst/>
              <a:latin typeface="+mn-lt"/>
              <a:ea typeface="+mn-ea"/>
              <a:cs typeface="+mn-cs"/>
            </a:endParaRPr>
          </a:p>
          <a:p>
            <a:pPr marL="457200" lvl="1" indent="0">
              <a:buNone/>
            </a:pPr>
            <a:r>
              <a:rPr lang="en-US" sz="1200" kern="1200" baseline="0" dirty="0">
                <a:solidFill>
                  <a:schemeClr val="tx1"/>
                </a:solidFill>
                <a:effectLst/>
                <a:latin typeface="+mn-lt"/>
                <a:ea typeface="+mn-ea"/>
                <a:cs typeface="+mn-cs"/>
              </a:rPr>
              <a:t>3. </a:t>
            </a:r>
            <a:r>
              <a:rPr lang="en-US" sz="1200" kern="1200" dirty="0">
                <a:solidFill>
                  <a:schemeClr val="tx1"/>
                </a:solidFill>
                <a:effectLst/>
                <a:latin typeface="+mn-lt"/>
                <a:ea typeface="+mn-ea"/>
                <a:cs typeface="+mn-cs"/>
              </a:rPr>
              <a:t>Compare their MUAC to the cut-off criteria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F4AF3DB9-2449-4BCA-88F5-E8F64861DAF3}" type="slidenum">
              <a:rPr lang="en-GB" smtClean="0"/>
              <a:pPr>
                <a:defRPr/>
              </a:pPr>
              <a:t>8</a:t>
            </a:fld>
            <a:endParaRPr lang="en-GB" dirty="0"/>
          </a:p>
        </p:txBody>
      </p:sp>
    </p:spTree>
    <p:extLst>
      <p:ext uri="{BB962C8B-B14F-4D97-AF65-F5344CB8AC3E}">
        <p14:creationId xmlns:p14="http://schemas.microsoft.com/office/powerpoint/2010/main" val="3156854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Grading the severity of </a:t>
            </a:r>
            <a:r>
              <a:rPr lang="en-US" sz="1200" b="1" kern="1200" dirty="0" err="1">
                <a:solidFill>
                  <a:schemeClr val="tx1"/>
                </a:solidFill>
                <a:effectLst/>
                <a:latin typeface="+mn-lt"/>
                <a:ea typeface="+mn-ea"/>
                <a:cs typeface="+mn-cs"/>
              </a:rPr>
              <a:t>oedema</a:t>
            </a:r>
            <a:r>
              <a:rPr lang="en-US" sz="1200" b="1" kern="1200" dirty="0">
                <a:solidFill>
                  <a:schemeClr val="tx1"/>
                </a:solidFill>
                <a:effectLst/>
                <a:latin typeface="+mn-lt"/>
                <a:ea typeface="+mn-ea"/>
                <a:cs typeface="+mn-cs"/>
              </a:rPr>
              <a:t>: </a:t>
            </a:r>
            <a:endParaRPr lang="en-GB" sz="16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GB" sz="16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When bilateral pitting </a:t>
            </a:r>
            <a:r>
              <a:rPr lang="en-US" sz="1200" kern="1200" dirty="0" err="1">
                <a:solidFill>
                  <a:schemeClr val="tx1"/>
                </a:solidFill>
                <a:effectLst/>
                <a:latin typeface="+mn-lt"/>
                <a:ea typeface="+mn-ea"/>
                <a:cs typeface="+mn-cs"/>
              </a:rPr>
              <a:t>oedema</a:t>
            </a:r>
            <a:r>
              <a:rPr lang="en-US" sz="1200" kern="1200" dirty="0">
                <a:solidFill>
                  <a:schemeClr val="tx1"/>
                </a:solidFill>
                <a:effectLst/>
                <a:latin typeface="+mn-lt"/>
                <a:ea typeface="+mn-ea"/>
                <a:cs typeface="+mn-cs"/>
              </a:rPr>
              <a:t> is present: This means that the child has severe acute malnutrition, regardless of their other measurements. This type of malnutrition is called Kwashiorkor.</a:t>
            </a:r>
            <a:endParaRPr lang="en-GB" sz="1200" kern="1200" dirty="0">
              <a:solidFill>
                <a:schemeClr val="tx1"/>
              </a:solidFill>
              <a:effectLst/>
              <a:latin typeface="+mn-lt"/>
              <a:ea typeface="+mn-ea"/>
              <a:cs typeface="+mn-cs"/>
            </a:endParaRPr>
          </a:p>
          <a:p>
            <a:pPr lvl="0"/>
            <a:endParaRPr lang="en-CA" sz="12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When measuring oedema, it is important to interpret the grading of bilateral pitting oedema to properly classify its severity. </a:t>
            </a:r>
            <a:r>
              <a:rPr lang="en-US" sz="1200" kern="1200" dirty="0">
                <a:solidFill>
                  <a:schemeClr val="tx1"/>
                </a:solidFill>
                <a:effectLst/>
                <a:latin typeface="+mn-lt"/>
                <a:ea typeface="+mn-ea"/>
                <a:cs typeface="+mn-cs"/>
              </a:rPr>
              <a:t>if </a:t>
            </a:r>
            <a:r>
              <a:rPr lang="en-US" sz="1200" kern="1200" dirty="0" err="1">
                <a:solidFill>
                  <a:schemeClr val="tx1"/>
                </a:solidFill>
                <a:effectLst/>
                <a:latin typeface="+mn-lt"/>
                <a:ea typeface="+mn-ea"/>
                <a:cs typeface="+mn-cs"/>
              </a:rPr>
              <a:t>oedema</a:t>
            </a:r>
            <a:r>
              <a:rPr lang="en-US" sz="1200" kern="1200" dirty="0">
                <a:solidFill>
                  <a:schemeClr val="tx1"/>
                </a:solidFill>
                <a:effectLst/>
                <a:latin typeface="+mn-lt"/>
                <a:ea typeface="+mn-ea"/>
                <a:cs typeface="+mn-cs"/>
              </a:rPr>
              <a:t> is present in the feet =+; feet and legs = ++; feet, legs and other parts of the body = +++.</a:t>
            </a:r>
            <a:endParaRPr lang="en-GB" sz="16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4AF3DB9-2449-4BCA-88F5-E8F64861DAF3}" type="slidenum">
              <a:rPr lang="en-GB" smtClean="0"/>
              <a:pPr>
                <a:defRPr/>
              </a:pPr>
              <a:t>9</a:t>
            </a:fld>
            <a:endParaRPr lang="en-GB" dirty="0"/>
          </a:p>
        </p:txBody>
      </p:sp>
    </p:spTree>
    <p:extLst>
      <p:ext uri="{BB962C8B-B14F-4D97-AF65-F5344CB8AC3E}">
        <p14:creationId xmlns:p14="http://schemas.microsoft.com/office/powerpoint/2010/main" val="1105420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effectLst/>
            </a:endParaRPr>
          </a:p>
          <a:p>
            <a:r>
              <a:rPr lang="en-CA" sz="1200" b="1" u="sng" kern="1200">
                <a:solidFill>
                  <a:schemeClr val="tx1"/>
                </a:solidFill>
                <a:effectLst/>
                <a:latin typeface="+mn-lt"/>
                <a:ea typeface="+mn-ea"/>
                <a:cs typeface="+mn-cs"/>
              </a:rPr>
              <a:t>Determining </a:t>
            </a:r>
            <a:r>
              <a:rPr lang="en-CA" sz="1200" b="1" u="sng" kern="1200" dirty="0">
                <a:solidFill>
                  <a:schemeClr val="tx1"/>
                </a:solidFill>
                <a:effectLst/>
                <a:latin typeface="+mn-lt"/>
                <a:ea typeface="+mn-ea"/>
                <a:cs typeface="+mn-cs"/>
              </a:rPr>
              <a:t>the nutritional status</a:t>
            </a:r>
            <a:endParaRPr lang="en-GB" sz="1600" b="0" u="none" kern="1200" dirty="0">
              <a:solidFill>
                <a:schemeClr val="tx1"/>
              </a:solidFill>
              <a:effectLst/>
              <a:latin typeface="+mn-lt"/>
              <a:ea typeface="+mn-ea"/>
              <a:cs typeface="+mn-cs"/>
            </a:endParaRPr>
          </a:p>
          <a:p>
            <a:endParaRPr lang="en-GB" sz="1600" b="0" u="none"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Each variable (MUAC and oedema) or index (WHZ) is independent from the other to classify acute malnutrition. For example: children who present bilateral oedema are diagnosed as SAM, irrespective of their WHZ or MUAC.</a:t>
            </a:r>
          </a:p>
          <a:p>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Identification of acute malnutrition at community level: </a:t>
            </a:r>
            <a:endParaRPr lang="en-GB" sz="1600" kern="1200" dirty="0">
              <a:solidFill>
                <a:schemeClr val="tx1"/>
              </a:solidFill>
              <a:effectLst/>
              <a:latin typeface="+mn-lt"/>
              <a:ea typeface="+mn-ea"/>
              <a:cs typeface="+mn-cs"/>
            </a:endParaRPr>
          </a:p>
          <a:p>
            <a:pPr marL="171450" indent="-171450">
              <a:buFontTx/>
              <a:buChar char="-"/>
            </a:pPr>
            <a:r>
              <a:rPr lang="en-US" sz="1200" kern="1200" dirty="0">
                <a:solidFill>
                  <a:schemeClr val="tx1"/>
                </a:solidFill>
                <a:effectLst/>
                <a:latin typeface="+mn-lt"/>
                <a:ea typeface="+mn-ea"/>
                <a:cs typeface="+mn-cs"/>
              </a:rPr>
              <a:t>CHW use the MUAC and </a:t>
            </a:r>
            <a:r>
              <a:rPr lang="en-US" sz="1200" kern="1200" dirty="0" err="1">
                <a:solidFill>
                  <a:schemeClr val="tx1"/>
                </a:solidFill>
                <a:effectLst/>
                <a:latin typeface="+mn-lt"/>
                <a:ea typeface="+mn-ea"/>
                <a:cs typeface="+mn-cs"/>
              </a:rPr>
              <a:t>oedema</a:t>
            </a:r>
            <a:r>
              <a:rPr lang="en-US" sz="1200" kern="1200" dirty="0">
                <a:solidFill>
                  <a:schemeClr val="tx1"/>
                </a:solidFill>
                <a:effectLst/>
                <a:latin typeface="+mn-lt"/>
                <a:ea typeface="+mn-ea"/>
                <a:cs typeface="+mn-cs"/>
              </a:rPr>
              <a:t> criteria</a:t>
            </a:r>
            <a:endParaRPr lang="en-GB" sz="1600" kern="1200" dirty="0">
              <a:solidFill>
                <a:schemeClr val="tx1"/>
              </a:solidFill>
              <a:effectLst/>
              <a:latin typeface="+mn-lt"/>
              <a:ea typeface="+mn-ea"/>
              <a:cs typeface="+mn-cs"/>
            </a:endParaRPr>
          </a:p>
          <a:p>
            <a:pPr marL="171450" indent="-171450">
              <a:buFontTx/>
              <a:buChar char="-"/>
            </a:pPr>
            <a:r>
              <a:rPr lang="en-US" sz="1200" kern="1200" dirty="0">
                <a:solidFill>
                  <a:schemeClr val="tx1"/>
                </a:solidFill>
                <a:effectLst/>
                <a:latin typeface="+mn-lt"/>
                <a:ea typeface="+mn-ea"/>
                <a:cs typeface="+mn-cs"/>
              </a:rPr>
              <a:t>SAM and MAM cases will be identified according to MUAC and/or </a:t>
            </a:r>
            <a:r>
              <a:rPr lang="en-US" sz="1200" kern="1200" dirty="0" err="1">
                <a:solidFill>
                  <a:schemeClr val="tx1"/>
                </a:solidFill>
                <a:effectLst/>
                <a:latin typeface="+mn-lt"/>
                <a:ea typeface="+mn-ea"/>
                <a:cs typeface="+mn-cs"/>
              </a:rPr>
              <a:t>oedema</a:t>
            </a:r>
            <a:r>
              <a:rPr lang="en-US" sz="1200" kern="1200" dirty="0">
                <a:solidFill>
                  <a:schemeClr val="tx1"/>
                </a:solidFill>
                <a:effectLst/>
                <a:latin typeface="+mn-lt"/>
                <a:ea typeface="+mn-ea"/>
                <a:cs typeface="+mn-cs"/>
              </a:rPr>
              <a:t> variables</a:t>
            </a:r>
            <a:endParaRPr lang="en-GB" sz="16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4AF3DB9-2449-4BCA-88F5-E8F64861DAF3}" type="slidenum">
              <a:rPr lang="en-GB" smtClean="0"/>
              <a:pPr>
                <a:defRPr/>
              </a:pPr>
              <a:t>10</a:t>
            </a:fld>
            <a:endParaRPr lang="en-GB" dirty="0"/>
          </a:p>
        </p:txBody>
      </p:sp>
    </p:spTree>
    <p:extLst>
      <p:ext uri="{BB962C8B-B14F-4D97-AF65-F5344CB8AC3E}">
        <p14:creationId xmlns:p14="http://schemas.microsoft.com/office/powerpoint/2010/main" val="244437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28DC9E9-0D56-0143-9320-C4ED48775CE7}" type="datetimeFigureOut">
              <a:rPr lang="en-US" smtClean="0"/>
              <a:t>5/3/2021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12DFD-3214-A240-83CF-7B50E36CDE9E}" type="slidenum">
              <a:rPr lang="en-US" smtClean="0"/>
              <a:t>‹Nº›</a:t>
            </a:fld>
            <a:endParaRPr lang="en-US"/>
          </a:p>
        </p:txBody>
      </p:sp>
    </p:spTree>
    <p:extLst>
      <p:ext uri="{BB962C8B-B14F-4D97-AF65-F5344CB8AC3E}">
        <p14:creationId xmlns:p14="http://schemas.microsoft.com/office/powerpoint/2010/main" val="1985305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8DC9E9-0D56-0143-9320-C4ED48775CE7}" type="datetimeFigureOut">
              <a:rPr lang="en-US" smtClean="0"/>
              <a:t>5/3/2021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12DFD-3214-A240-83CF-7B50E36CDE9E}" type="slidenum">
              <a:rPr lang="en-US" smtClean="0"/>
              <a:t>‹Nº›</a:t>
            </a:fld>
            <a:endParaRPr lang="en-US"/>
          </a:p>
        </p:txBody>
      </p:sp>
    </p:spTree>
    <p:extLst>
      <p:ext uri="{BB962C8B-B14F-4D97-AF65-F5344CB8AC3E}">
        <p14:creationId xmlns:p14="http://schemas.microsoft.com/office/powerpoint/2010/main" val="361007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8DC9E9-0D56-0143-9320-C4ED48775CE7}" type="datetimeFigureOut">
              <a:rPr lang="en-US" smtClean="0"/>
              <a:t>5/3/2021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12DFD-3214-A240-83CF-7B50E36CDE9E}" type="slidenum">
              <a:rPr lang="en-US" smtClean="0"/>
              <a:t>‹Nº›</a:t>
            </a:fld>
            <a:endParaRPr lang="en-US"/>
          </a:p>
        </p:txBody>
      </p:sp>
    </p:spTree>
    <p:extLst>
      <p:ext uri="{BB962C8B-B14F-4D97-AF65-F5344CB8AC3E}">
        <p14:creationId xmlns:p14="http://schemas.microsoft.com/office/powerpoint/2010/main" val="814657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8DC9E9-0D56-0143-9320-C4ED48775CE7}" type="datetimeFigureOut">
              <a:rPr lang="en-US" smtClean="0"/>
              <a:t>5/3/2021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12DFD-3214-A240-83CF-7B50E36CDE9E}" type="slidenum">
              <a:rPr lang="en-US" smtClean="0"/>
              <a:t>‹Nº›</a:t>
            </a:fld>
            <a:endParaRPr lang="en-US"/>
          </a:p>
        </p:txBody>
      </p:sp>
    </p:spTree>
    <p:extLst>
      <p:ext uri="{BB962C8B-B14F-4D97-AF65-F5344CB8AC3E}">
        <p14:creationId xmlns:p14="http://schemas.microsoft.com/office/powerpoint/2010/main" val="1576820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8DC9E9-0D56-0143-9320-C4ED48775CE7}" type="datetimeFigureOut">
              <a:rPr lang="en-US" smtClean="0"/>
              <a:t>5/3/2021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12DFD-3214-A240-83CF-7B50E36CDE9E}" type="slidenum">
              <a:rPr lang="en-US" smtClean="0"/>
              <a:t>‹Nº›</a:t>
            </a:fld>
            <a:endParaRPr lang="en-US"/>
          </a:p>
        </p:txBody>
      </p:sp>
    </p:spTree>
    <p:extLst>
      <p:ext uri="{BB962C8B-B14F-4D97-AF65-F5344CB8AC3E}">
        <p14:creationId xmlns:p14="http://schemas.microsoft.com/office/powerpoint/2010/main" val="1681586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28DC9E9-0D56-0143-9320-C4ED48775CE7}" type="datetimeFigureOut">
              <a:rPr lang="en-US" smtClean="0"/>
              <a:t>5/3/2021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712DFD-3214-A240-83CF-7B50E36CDE9E}" type="slidenum">
              <a:rPr lang="en-US" smtClean="0"/>
              <a:t>‹Nº›</a:t>
            </a:fld>
            <a:endParaRPr lang="en-US"/>
          </a:p>
        </p:txBody>
      </p:sp>
    </p:spTree>
    <p:extLst>
      <p:ext uri="{BB962C8B-B14F-4D97-AF65-F5344CB8AC3E}">
        <p14:creationId xmlns:p14="http://schemas.microsoft.com/office/powerpoint/2010/main" val="1542956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28DC9E9-0D56-0143-9320-C4ED48775CE7}" type="datetimeFigureOut">
              <a:rPr lang="en-US" smtClean="0"/>
              <a:t>5/3/2021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712DFD-3214-A240-83CF-7B50E36CDE9E}" type="slidenum">
              <a:rPr lang="en-US" smtClean="0"/>
              <a:t>‹Nº›</a:t>
            </a:fld>
            <a:endParaRPr lang="en-US"/>
          </a:p>
        </p:txBody>
      </p:sp>
    </p:spTree>
    <p:extLst>
      <p:ext uri="{BB962C8B-B14F-4D97-AF65-F5344CB8AC3E}">
        <p14:creationId xmlns:p14="http://schemas.microsoft.com/office/powerpoint/2010/main" val="1603429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28DC9E9-0D56-0143-9320-C4ED48775CE7}" type="datetimeFigureOut">
              <a:rPr lang="en-US" smtClean="0"/>
              <a:t>5/3/2021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712DFD-3214-A240-83CF-7B50E36CDE9E}" type="slidenum">
              <a:rPr lang="en-US" smtClean="0"/>
              <a:t>‹Nº›</a:t>
            </a:fld>
            <a:endParaRPr lang="en-US"/>
          </a:p>
        </p:txBody>
      </p:sp>
    </p:spTree>
    <p:extLst>
      <p:ext uri="{BB962C8B-B14F-4D97-AF65-F5344CB8AC3E}">
        <p14:creationId xmlns:p14="http://schemas.microsoft.com/office/powerpoint/2010/main" val="65303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8DC9E9-0D56-0143-9320-C4ED48775CE7}" type="datetimeFigureOut">
              <a:rPr lang="en-US" smtClean="0"/>
              <a:t>5/3/2021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712DFD-3214-A240-83CF-7B50E36CDE9E}" type="slidenum">
              <a:rPr lang="en-US" smtClean="0"/>
              <a:t>‹Nº›</a:t>
            </a:fld>
            <a:endParaRPr lang="en-US"/>
          </a:p>
        </p:txBody>
      </p:sp>
    </p:spTree>
    <p:extLst>
      <p:ext uri="{BB962C8B-B14F-4D97-AF65-F5344CB8AC3E}">
        <p14:creationId xmlns:p14="http://schemas.microsoft.com/office/powerpoint/2010/main" val="191058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28DC9E9-0D56-0143-9320-C4ED48775CE7}" type="datetimeFigureOut">
              <a:rPr lang="en-US" smtClean="0"/>
              <a:t>5/3/2021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712DFD-3214-A240-83CF-7B50E36CDE9E}" type="slidenum">
              <a:rPr lang="en-US" smtClean="0"/>
              <a:t>‹Nº›</a:t>
            </a:fld>
            <a:endParaRPr lang="en-US"/>
          </a:p>
        </p:txBody>
      </p:sp>
    </p:spTree>
    <p:extLst>
      <p:ext uri="{BB962C8B-B14F-4D97-AF65-F5344CB8AC3E}">
        <p14:creationId xmlns:p14="http://schemas.microsoft.com/office/powerpoint/2010/main" val="626812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28DC9E9-0D56-0143-9320-C4ED48775CE7}" type="datetimeFigureOut">
              <a:rPr lang="en-US" smtClean="0"/>
              <a:t>5/3/2021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712DFD-3214-A240-83CF-7B50E36CDE9E}" type="slidenum">
              <a:rPr lang="en-US" smtClean="0"/>
              <a:t>‹Nº›</a:t>
            </a:fld>
            <a:endParaRPr lang="en-US"/>
          </a:p>
        </p:txBody>
      </p:sp>
    </p:spTree>
    <p:extLst>
      <p:ext uri="{BB962C8B-B14F-4D97-AF65-F5344CB8AC3E}">
        <p14:creationId xmlns:p14="http://schemas.microsoft.com/office/powerpoint/2010/main" val="1432230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8DC9E9-0D56-0143-9320-C4ED48775CE7}" type="datetimeFigureOut">
              <a:rPr lang="en-US" smtClean="0"/>
              <a:t>5/3/2021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712DFD-3214-A240-83CF-7B50E36CDE9E}" type="slidenum">
              <a:rPr lang="en-US" smtClean="0"/>
              <a:t>‹Nº›</a:t>
            </a:fld>
            <a:endParaRPr lang="en-US"/>
          </a:p>
        </p:txBody>
      </p:sp>
      <p:pic>
        <p:nvPicPr>
          <p:cNvPr id="7" name="Picture 6">
            <a:extLst>
              <a:ext uri="{FF2B5EF4-FFF2-40B4-BE49-F238E27FC236}">
                <a16:creationId xmlns:a16="http://schemas.microsoft.com/office/drawing/2014/main" id="{DF644B29-89EE-C04F-B3A0-3D29F4684845}"/>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5552107"/>
            <a:ext cx="12192000" cy="1305893"/>
          </a:xfrm>
          <a:prstGeom prst="rect">
            <a:avLst/>
          </a:prstGeom>
        </p:spPr>
      </p:pic>
      <p:pic>
        <p:nvPicPr>
          <p:cNvPr id="11" name="Picture 10">
            <a:extLst>
              <a:ext uri="{FF2B5EF4-FFF2-40B4-BE49-F238E27FC236}">
                <a16:creationId xmlns:a16="http://schemas.microsoft.com/office/drawing/2014/main" id="{28E42DD0-C35C-4549-B5DE-A3D90963E4B6}"/>
              </a:ext>
            </a:extLst>
          </p:cNvPr>
          <p:cNvPicPr>
            <a:picLocks noChangeAspect="1"/>
          </p:cNvPicPr>
          <p:nvPr userDrawn="1"/>
        </p:nvPicPr>
        <p:blipFill>
          <a:blip r:embed="rId14"/>
          <a:stretch>
            <a:fillRect/>
          </a:stretch>
        </p:blipFill>
        <p:spPr>
          <a:xfrm>
            <a:off x="10322323" y="185738"/>
            <a:ext cx="1793477" cy="958850"/>
          </a:xfrm>
          <a:prstGeom prst="rect">
            <a:avLst/>
          </a:prstGeom>
        </p:spPr>
      </p:pic>
    </p:spTree>
    <p:extLst>
      <p:ext uri="{BB962C8B-B14F-4D97-AF65-F5344CB8AC3E}">
        <p14:creationId xmlns:p14="http://schemas.microsoft.com/office/powerpoint/2010/main" val="4379967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notesSlide" Target="../notesSlides/notesSlide6.xml"/><Relationship Id="rId7" Type="http://schemas.openxmlformats.org/officeDocument/2006/relationships/image" Target="../media/image13.jp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495600" y="1988840"/>
            <a:ext cx="7417072" cy="994432"/>
          </a:xfrm>
        </p:spPr>
        <p:txBody>
          <a:bodyPr rtlCol="0">
            <a:noAutofit/>
          </a:bodyPr>
          <a:lstStyle/>
          <a:p>
            <a:pPr eaLnBrk="1" fontAlgn="auto" hangingPunct="1">
              <a:defRPr/>
            </a:pPr>
            <a:r>
              <a:rPr lang="en-GB" sz="4400" dirty="0"/>
              <a:t>M1 INITIAL ASSESSMENT</a:t>
            </a:r>
          </a:p>
          <a:p>
            <a:pPr eaLnBrk="1" fontAlgn="auto" hangingPunct="1">
              <a:defRPr/>
            </a:pPr>
            <a:endParaRPr lang="en-GB" sz="3600" dirty="0"/>
          </a:p>
          <a:p>
            <a:pPr eaLnBrk="1" fontAlgn="auto" hangingPunct="1">
              <a:defRPr/>
            </a:pPr>
            <a:r>
              <a:rPr lang="en-GB" sz="3200" dirty="0"/>
              <a:t>S2 INTERPRETATION </a:t>
            </a:r>
          </a:p>
          <a:p>
            <a:pPr algn="l" rtl="0" eaLnBrk="1" fontAlgn="auto" hangingPunct="1">
              <a:buFont typeface="Arial" pitchFamily="34" charset="0"/>
              <a:buNone/>
              <a:defRPr/>
            </a:pPr>
            <a:endParaRPr lang="en-GB" sz="3600" dirty="0"/>
          </a:p>
        </p:txBody>
      </p:sp>
    </p:spTree>
    <p:custDataLst>
      <p:tags r:id="rId1"/>
    </p:custDataLst>
    <p:extLst>
      <p:ext uri="{BB962C8B-B14F-4D97-AF65-F5344CB8AC3E}">
        <p14:creationId xmlns:p14="http://schemas.microsoft.com/office/powerpoint/2010/main" val="4142369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7715200" cy="1371600"/>
          </a:xfrm>
        </p:spPr>
        <p:txBody>
          <a:bodyPr>
            <a:normAutofit/>
          </a:bodyPr>
          <a:lstStyle/>
          <a:p>
            <a:r>
              <a:rPr lang="en-GB" dirty="0"/>
              <a:t>CRITERIA TO DETERMINE ACUTE MALNUTRITION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81548822"/>
              </p:ext>
            </p:extLst>
          </p:nvPr>
        </p:nvGraphicFramePr>
        <p:xfrm>
          <a:off x="564776" y="1653988"/>
          <a:ext cx="10596283" cy="4248595"/>
        </p:xfrm>
        <a:graphic>
          <a:graphicData uri="http://schemas.openxmlformats.org/drawingml/2006/table">
            <a:tbl>
              <a:tblPr firstRow="1" bandRow="1">
                <a:tableStyleId>{5C22544A-7EE6-4342-B048-85BDC9FD1C3A}</a:tableStyleId>
              </a:tblPr>
              <a:tblGrid>
                <a:gridCol w="4639052">
                  <a:extLst>
                    <a:ext uri="{9D8B030D-6E8A-4147-A177-3AD203B41FA5}">
                      <a16:colId xmlns:a16="http://schemas.microsoft.com/office/drawing/2014/main" val="20000"/>
                    </a:ext>
                  </a:extLst>
                </a:gridCol>
                <a:gridCol w="5957231">
                  <a:extLst>
                    <a:ext uri="{9D8B030D-6E8A-4147-A177-3AD203B41FA5}">
                      <a16:colId xmlns:a16="http://schemas.microsoft.com/office/drawing/2014/main" val="20001"/>
                    </a:ext>
                  </a:extLst>
                </a:gridCol>
              </a:tblGrid>
              <a:tr h="338487">
                <a:tc>
                  <a:txBody>
                    <a:bodyPr/>
                    <a:lstStyle/>
                    <a:p>
                      <a:pPr>
                        <a:lnSpc>
                          <a:spcPct val="115000"/>
                        </a:lnSpc>
                      </a:pPr>
                      <a:r>
                        <a:rPr lang="es-ES" sz="1800" dirty="0" err="1">
                          <a:effectLst/>
                        </a:rPr>
                        <a:t>Acute</a:t>
                      </a:r>
                      <a:r>
                        <a:rPr lang="es-ES" sz="1800" dirty="0">
                          <a:effectLst/>
                        </a:rPr>
                        <a:t> </a:t>
                      </a:r>
                      <a:r>
                        <a:rPr lang="es-ES" sz="1800" dirty="0" err="1">
                          <a:effectLst/>
                        </a:rPr>
                        <a:t>malnutrition</a:t>
                      </a:r>
                      <a:endParaRPr lang="en-GB" sz="1800" dirty="0">
                        <a:effectLst/>
                        <a:latin typeface="Verdana"/>
                      </a:endParaRPr>
                    </a:p>
                  </a:txBody>
                  <a:tcPr/>
                </a:tc>
                <a:tc>
                  <a:txBody>
                    <a:bodyPr/>
                    <a:lstStyle/>
                    <a:p>
                      <a:pPr>
                        <a:lnSpc>
                          <a:spcPct val="115000"/>
                        </a:lnSpc>
                      </a:pPr>
                      <a:r>
                        <a:rPr lang="es-ES" sz="1800" dirty="0" err="1">
                          <a:effectLst/>
                        </a:rPr>
                        <a:t>Criteria</a:t>
                      </a:r>
                      <a:endParaRPr lang="en-GB" sz="1800" dirty="0">
                        <a:effectLst/>
                        <a:latin typeface="Verdana"/>
                      </a:endParaRPr>
                    </a:p>
                  </a:txBody>
                  <a:tcPr/>
                </a:tc>
                <a:extLst>
                  <a:ext uri="{0D108BD9-81ED-4DB2-BD59-A6C34878D82A}">
                    <a16:rowId xmlns:a16="http://schemas.microsoft.com/office/drawing/2014/main" val="10000"/>
                  </a:ext>
                </a:extLst>
              </a:tr>
              <a:tr h="1233671">
                <a:tc>
                  <a:txBody>
                    <a:bodyPr/>
                    <a:lstStyle/>
                    <a:p>
                      <a:pPr>
                        <a:lnSpc>
                          <a:spcPct val="115000"/>
                        </a:lnSpc>
                      </a:pPr>
                      <a:r>
                        <a:rPr lang="es-ES" sz="1600" dirty="0">
                          <a:effectLst/>
                        </a:rPr>
                        <a:t>Global </a:t>
                      </a:r>
                      <a:r>
                        <a:rPr lang="es-ES" sz="1600" dirty="0" err="1">
                          <a:effectLst/>
                        </a:rPr>
                        <a:t>Acute</a:t>
                      </a:r>
                      <a:r>
                        <a:rPr lang="es-ES" sz="1600" dirty="0">
                          <a:effectLst/>
                        </a:rPr>
                        <a:t> </a:t>
                      </a:r>
                      <a:r>
                        <a:rPr lang="es-ES" sz="1600" dirty="0" err="1">
                          <a:effectLst/>
                        </a:rPr>
                        <a:t>Malnutrition</a:t>
                      </a:r>
                      <a:endParaRPr lang="en-GB" sz="1600" dirty="0">
                        <a:effectLst/>
                      </a:endParaRPr>
                    </a:p>
                    <a:p>
                      <a:pPr>
                        <a:lnSpc>
                          <a:spcPct val="115000"/>
                        </a:lnSpc>
                      </a:pPr>
                      <a:r>
                        <a:rPr lang="es-ES" sz="1600" dirty="0">
                          <a:effectLst/>
                        </a:rPr>
                        <a:t>(SAM + MAM)</a:t>
                      </a:r>
                      <a:endParaRPr lang="en-GB" sz="1600" dirty="0">
                        <a:effectLst/>
                        <a:latin typeface="Verdana"/>
                      </a:endParaRPr>
                    </a:p>
                  </a:txBody>
                  <a:tcPr/>
                </a:tc>
                <a:tc>
                  <a:txBody>
                    <a:bodyPr/>
                    <a:lstStyle/>
                    <a:p>
                      <a:pPr>
                        <a:lnSpc>
                          <a:spcPct val="115000"/>
                        </a:lnSpc>
                      </a:pPr>
                      <a:r>
                        <a:rPr lang="en-GB" sz="1600" dirty="0">
                          <a:effectLst/>
                        </a:rPr>
                        <a:t>&lt;-2 WHZ (0-59 months)</a:t>
                      </a:r>
                    </a:p>
                    <a:p>
                      <a:pPr>
                        <a:lnSpc>
                          <a:spcPct val="115000"/>
                        </a:lnSpc>
                      </a:pPr>
                      <a:r>
                        <a:rPr lang="en-GB" sz="1600" dirty="0">
                          <a:effectLst/>
                        </a:rPr>
                        <a:t>and/or </a:t>
                      </a:r>
                    </a:p>
                    <a:p>
                      <a:pPr>
                        <a:lnSpc>
                          <a:spcPct val="115000"/>
                        </a:lnSpc>
                      </a:pPr>
                      <a:r>
                        <a:rPr lang="en-GB" sz="1600" dirty="0">
                          <a:effectLst/>
                        </a:rPr>
                        <a:t>MUAC &lt; 125 mm (6-59 months)</a:t>
                      </a:r>
                    </a:p>
                    <a:p>
                      <a:pPr>
                        <a:lnSpc>
                          <a:spcPct val="115000"/>
                        </a:lnSpc>
                      </a:pPr>
                      <a:r>
                        <a:rPr lang="es-ES" sz="1600" dirty="0">
                          <a:effectLst/>
                        </a:rPr>
                        <a:t>And/</a:t>
                      </a:r>
                      <a:r>
                        <a:rPr lang="es-ES" sz="1600" dirty="0" err="1">
                          <a:effectLst/>
                        </a:rPr>
                        <a:t>or</a:t>
                      </a:r>
                      <a:endParaRPr lang="en-GB" sz="1600" dirty="0">
                        <a:effectLst/>
                      </a:endParaRPr>
                    </a:p>
                    <a:p>
                      <a:pPr>
                        <a:lnSpc>
                          <a:spcPct val="115000"/>
                        </a:lnSpc>
                      </a:pPr>
                      <a:r>
                        <a:rPr lang="es-ES" sz="1600" dirty="0">
                          <a:effectLst/>
                        </a:rPr>
                        <a:t>Bilateral </a:t>
                      </a:r>
                      <a:r>
                        <a:rPr lang="en-GB" sz="1600" dirty="0">
                          <a:effectLst/>
                        </a:rPr>
                        <a:t>oedema</a:t>
                      </a:r>
                      <a:endParaRPr lang="en-GB" sz="1600" dirty="0">
                        <a:effectLst/>
                        <a:latin typeface="Verdana"/>
                      </a:endParaRPr>
                    </a:p>
                  </a:txBody>
                  <a:tcPr/>
                </a:tc>
                <a:extLst>
                  <a:ext uri="{0D108BD9-81ED-4DB2-BD59-A6C34878D82A}">
                    <a16:rowId xmlns:a16="http://schemas.microsoft.com/office/drawing/2014/main" val="10001"/>
                  </a:ext>
                </a:extLst>
              </a:tr>
              <a:tr h="786079">
                <a:tc>
                  <a:txBody>
                    <a:bodyPr/>
                    <a:lstStyle/>
                    <a:p>
                      <a:pPr>
                        <a:lnSpc>
                          <a:spcPct val="115000"/>
                        </a:lnSpc>
                      </a:pPr>
                      <a:r>
                        <a:rPr lang="es-ES" sz="1600">
                          <a:effectLst/>
                        </a:rPr>
                        <a:t>Moderate Acute Malnutrition</a:t>
                      </a:r>
                      <a:endParaRPr lang="en-GB" sz="1600">
                        <a:effectLst/>
                        <a:latin typeface="Verdana"/>
                      </a:endParaRPr>
                    </a:p>
                  </a:txBody>
                  <a:tcPr/>
                </a:tc>
                <a:tc>
                  <a:txBody>
                    <a:bodyPr/>
                    <a:lstStyle/>
                    <a:p>
                      <a:pPr>
                        <a:lnSpc>
                          <a:spcPct val="115000"/>
                        </a:lnSpc>
                      </a:pPr>
                      <a:r>
                        <a:rPr lang="en-GB" sz="1600" dirty="0">
                          <a:effectLst/>
                        </a:rPr>
                        <a:t>&lt;-2 to &gt; -3 WHZ (0-59 months) </a:t>
                      </a:r>
                    </a:p>
                    <a:p>
                      <a:pPr>
                        <a:lnSpc>
                          <a:spcPct val="115000"/>
                        </a:lnSpc>
                      </a:pPr>
                      <a:r>
                        <a:rPr lang="en-GB" sz="1600" dirty="0">
                          <a:effectLst/>
                        </a:rPr>
                        <a:t>and/or </a:t>
                      </a:r>
                    </a:p>
                    <a:p>
                      <a:pPr>
                        <a:lnSpc>
                          <a:spcPct val="115000"/>
                        </a:lnSpc>
                      </a:pPr>
                      <a:r>
                        <a:rPr lang="en-GB" sz="1600" dirty="0">
                          <a:effectLst/>
                        </a:rPr>
                        <a:t>MUAC </a:t>
                      </a:r>
                      <a:r>
                        <a:rPr lang="en-GB" sz="1600" u="sng" dirty="0">
                          <a:effectLst/>
                        </a:rPr>
                        <a:t>&gt;</a:t>
                      </a:r>
                      <a:r>
                        <a:rPr lang="en-GB" sz="1600" dirty="0">
                          <a:effectLst/>
                        </a:rPr>
                        <a:t>115 mm to &lt; 125 mm (6-59 months)</a:t>
                      </a:r>
                      <a:endParaRPr lang="en-GB" sz="1600" dirty="0">
                        <a:effectLst/>
                        <a:latin typeface="Verdana"/>
                      </a:endParaRPr>
                    </a:p>
                  </a:txBody>
                  <a:tcPr/>
                </a:tc>
                <a:extLst>
                  <a:ext uri="{0D108BD9-81ED-4DB2-BD59-A6C34878D82A}">
                    <a16:rowId xmlns:a16="http://schemas.microsoft.com/office/drawing/2014/main" val="10002"/>
                  </a:ext>
                </a:extLst>
              </a:tr>
              <a:tr h="1233671">
                <a:tc>
                  <a:txBody>
                    <a:bodyPr/>
                    <a:lstStyle/>
                    <a:p>
                      <a:pPr>
                        <a:lnSpc>
                          <a:spcPct val="115000"/>
                        </a:lnSpc>
                      </a:pPr>
                      <a:r>
                        <a:rPr lang="en-GB" sz="1600">
                          <a:effectLst/>
                        </a:rPr>
                        <a:t>Severe</a:t>
                      </a:r>
                      <a:r>
                        <a:rPr lang="es-ES" sz="1600">
                          <a:effectLst/>
                        </a:rPr>
                        <a:t> Acute Malnutrition</a:t>
                      </a:r>
                      <a:endParaRPr lang="en-GB" sz="1600">
                        <a:effectLst/>
                        <a:latin typeface="Verdana"/>
                      </a:endParaRPr>
                    </a:p>
                  </a:txBody>
                  <a:tcPr/>
                </a:tc>
                <a:tc>
                  <a:txBody>
                    <a:bodyPr/>
                    <a:lstStyle/>
                    <a:p>
                      <a:pPr>
                        <a:lnSpc>
                          <a:spcPct val="115000"/>
                        </a:lnSpc>
                      </a:pPr>
                      <a:r>
                        <a:rPr lang="en-GB" sz="1600" dirty="0">
                          <a:effectLst/>
                        </a:rPr>
                        <a:t>&lt; -3 WHZ (0-59 months) </a:t>
                      </a:r>
                    </a:p>
                    <a:p>
                      <a:pPr>
                        <a:lnSpc>
                          <a:spcPct val="115000"/>
                        </a:lnSpc>
                      </a:pPr>
                      <a:r>
                        <a:rPr lang="en-GB" sz="1600" dirty="0">
                          <a:effectLst/>
                        </a:rPr>
                        <a:t>and/or </a:t>
                      </a:r>
                    </a:p>
                    <a:p>
                      <a:pPr>
                        <a:lnSpc>
                          <a:spcPct val="115000"/>
                        </a:lnSpc>
                      </a:pPr>
                      <a:r>
                        <a:rPr lang="en-GB" sz="1600" dirty="0">
                          <a:effectLst/>
                        </a:rPr>
                        <a:t>MUAC &lt; 115 mm (6-59 months)</a:t>
                      </a:r>
                    </a:p>
                    <a:p>
                      <a:pPr>
                        <a:lnSpc>
                          <a:spcPct val="115000"/>
                        </a:lnSpc>
                      </a:pPr>
                      <a:r>
                        <a:rPr lang="en-GB" sz="1600" dirty="0">
                          <a:effectLst/>
                        </a:rPr>
                        <a:t>And/or </a:t>
                      </a:r>
                    </a:p>
                    <a:p>
                      <a:pPr>
                        <a:lnSpc>
                          <a:spcPct val="115000"/>
                        </a:lnSpc>
                      </a:pPr>
                      <a:r>
                        <a:rPr lang="en-GB" sz="1600" dirty="0">
                          <a:effectLst/>
                        </a:rPr>
                        <a:t>Bilateral oedema</a:t>
                      </a:r>
                      <a:endParaRPr lang="en-GB" sz="1600" dirty="0">
                        <a:effectLst/>
                        <a:latin typeface="Verdana"/>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08578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 b="1" dirty="0"/>
              <a:t>Key </a:t>
            </a:r>
            <a:r>
              <a:rPr lang="es-ES" b="1" dirty="0" err="1"/>
              <a:t>Learning</a:t>
            </a:r>
            <a:r>
              <a:rPr lang="es-ES" b="1" dirty="0"/>
              <a:t> </a:t>
            </a:r>
            <a:r>
              <a:rPr lang="es-ES" b="1" dirty="0" err="1"/>
              <a:t>Objectives</a:t>
            </a:r>
            <a:endParaRPr lang="es-ES" b="1" dirty="0"/>
          </a:p>
        </p:txBody>
      </p:sp>
      <p:sp>
        <p:nvSpPr>
          <p:cNvPr id="3" name="Content Placeholder 2"/>
          <p:cNvSpPr>
            <a:spLocks noGrp="1"/>
          </p:cNvSpPr>
          <p:nvPr>
            <p:ph idx="1"/>
          </p:nvPr>
        </p:nvSpPr>
        <p:spPr/>
        <p:txBody>
          <a:bodyPr/>
          <a:lstStyle/>
          <a:p>
            <a:pPr marL="0" indent="0">
              <a:buNone/>
            </a:pPr>
            <a:r>
              <a:rPr lang="en-US" dirty="0"/>
              <a:t>At the end of this session participants will be able to:</a:t>
            </a:r>
          </a:p>
          <a:p>
            <a:pPr marL="514350" indent="-514350">
              <a:buAutoNum type="arabicPeriod"/>
            </a:pPr>
            <a:r>
              <a:rPr lang="en-US" dirty="0"/>
              <a:t>Interpret WHZ index, MUAC cut-offs and severity of bilateral </a:t>
            </a:r>
            <a:r>
              <a:rPr lang="en-US" dirty="0" err="1"/>
              <a:t>oedema</a:t>
            </a:r>
            <a:r>
              <a:rPr lang="en-US"/>
              <a:t>.</a:t>
            </a:r>
          </a:p>
          <a:p>
            <a:pPr marL="514350" indent="-514350">
              <a:buAutoNum type="arabicPeriod"/>
            </a:pPr>
            <a:r>
              <a:rPr lang="en-US"/>
              <a:t>Define </a:t>
            </a:r>
            <a:r>
              <a:rPr lang="en-US" dirty="0"/>
              <a:t>and classify the types of malnutrition according to WHZ, MUAC and/or </a:t>
            </a:r>
            <a:r>
              <a:rPr lang="en-US" dirty="0" err="1"/>
              <a:t>oedema</a:t>
            </a:r>
            <a:r>
              <a:rPr lang="en-US" dirty="0"/>
              <a:t>.</a:t>
            </a:r>
            <a:endParaRPr lang="en-US" dirty="0">
              <a:latin typeface="Verdana"/>
              <a:ea typeface="Verdana"/>
              <a:cs typeface="Verdana"/>
            </a:endParaRPr>
          </a:p>
        </p:txBody>
      </p:sp>
    </p:spTree>
    <p:extLst>
      <p:ext uri="{BB962C8B-B14F-4D97-AF65-F5344CB8AC3E}">
        <p14:creationId xmlns:p14="http://schemas.microsoft.com/office/powerpoint/2010/main" val="2436473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b="1" dirty="0" err="1"/>
              <a:t>Initial</a:t>
            </a:r>
            <a:r>
              <a:rPr lang="es-ES" b="1" dirty="0"/>
              <a:t> </a:t>
            </a:r>
            <a:r>
              <a:rPr lang="es-ES" b="1" dirty="0" err="1"/>
              <a:t>Questions</a:t>
            </a:r>
            <a:endParaRPr lang="es-ES" b="1" dirty="0"/>
          </a:p>
        </p:txBody>
      </p:sp>
      <p:sp>
        <p:nvSpPr>
          <p:cNvPr id="3" name="Content Placeholder 2"/>
          <p:cNvSpPr>
            <a:spLocks noGrp="1"/>
          </p:cNvSpPr>
          <p:nvPr>
            <p:ph idx="1"/>
          </p:nvPr>
        </p:nvSpPr>
        <p:spPr/>
        <p:txBody>
          <a:bodyPr/>
          <a:lstStyle/>
          <a:p>
            <a:pPr marL="514350" lvl="0" indent="-514350">
              <a:buFont typeface="+mj-lt"/>
              <a:buAutoNum type="arabicPeriod"/>
            </a:pPr>
            <a:r>
              <a:rPr lang="en-GB" dirty="0"/>
              <a:t>What variables do you need to classify acute malnutrition? </a:t>
            </a:r>
          </a:p>
          <a:p>
            <a:pPr marL="514350" lvl="0" indent="-514350">
              <a:buFont typeface="+mj-lt"/>
              <a:buAutoNum type="arabicPeriod"/>
            </a:pPr>
            <a:r>
              <a:rPr lang="en-GB" dirty="0"/>
              <a:t>Have you ever seen a child with bilateral oedema, how did you recognise it, where were they?</a:t>
            </a:r>
          </a:p>
          <a:p>
            <a:endParaRPr lang="es-ES" dirty="0"/>
          </a:p>
        </p:txBody>
      </p:sp>
    </p:spTree>
    <p:extLst>
      <p:ext uri="{BB962C8B-B14F-4D97-AF65-F5344CB8AC3E}">
        <p14:creationId xmlns:p14="http://schemas.microsoft.com/office/powerpoint/2010/main" val="3157746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75520" y="1412776"/>
            <a:ext cx="7776864" cy="4680520"/>
          </a:xfrm>
        </p:spPr>
        <p:txBody>
          <a:bodyPr/>
          <a:lstStyle/>
          <a:p>
            <a:endParaRPr lang="en-GB" dirty="0"/>
          </a:p>
          <a:p>
            <a:endParaRPr lang="en-GB" dirty="0"/>
          </a:p>
          <a:p>
            <a:endParaRPr lang="en-GB" dirty="0"/>
          </a:p>
        </p:txBody>
      </p:sp>
      <p:sp>
        <p:nvSpPr>
          <p:cNvPr id="4" name="4 Título"/>
          <p:cNvSpPr txBox="1">
            <a:spLocks/>
          </p:cNvSpPr>
          <p:nvPr/>
        </p:nvSpPr>
        <p:spPr>
          <a:xfrm>
            <a:off x="1981200" y="130606"/>
            <a:ext cx="7686700" cy="595444"/>
          </a:xfrm>
          <a:prstGeom prst="rect">
            <a:avLst/>
          </a:prstGeom>
        </p:spPr>
        <p:txBody>
          <a:bodyPr vert="horz" lIns="91440" tIns="45720" rIns="91440" bIns="45720" rtlCol="0" anchor="b">
            <a:noAutofit/>
          </a:bodyPr>
          <a:lstStyle>
            <a:lvl1pPr algn="l" rtl="0" eaLnBrk="0" fontAlgn="base" hangingPunct="0">
              <a:spcBef>
                <a:spcPct val="0"/>
              </a:spcBef>
              <a:spcAft>
                <a:spcPct val="0"/>
              </a:spcAft>
              <a:defRPr sz="3600" kern="1200" cap="all" spc="-6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Black" pitchFamily="34" charset="0"/>
              </a:defRPr>
            </a:lvl2pPr>
            <a:lvl3pPr algn="l" rtl="0" eaLnBrk="0" fontAlgn="base" hangingPunct="0">
              <a:spcBef>
                <a:spcPct val="0"/>
              </a:spcBef>
              <a:spcAft>
                <a:spcPct val="0"/>
              </a:spcAft>
              <a:defRPr sz="3600">
                <a:solidFill>
                  <a:schemeClr val="tx2"/>
                </a:solidFill>
                <a:latin typeface="Arial Black" pitchFamily="34" charset="0"/>
              </a:defRPr>
            </a:lvl3pPr>
            <a:lvl4pPr algn="l" rtl="0" eaLnBrk="0" fontAlgn="base" hangingPunct="0">
              <a:spcBef>
                <a:spcPct val="0"/>
              </a:spcBef>
              <a:spcAft>
                <a:spcPct val="0"/>
              </a:spcAft>
              <a:defRPr sz="3600">
                <a:solidFill>
                  <a:schemeClr val="tx2"/>
                </a:solidFill>
                <a:latin typeface="Arial Black" pitchFamily="34" charset="0"/>
              </a:defRPr>
            </a:lvl4pPr>
            <a:lvl5pPr algn="l" rtl="0" eaLnBrk="0" fontAlgn="base" hangingPunct="0">
              <a:spcBef>
                <a:spcPct val="0"/>
              </a:spcBef>
              <a:spcAft>
                <a:spcPct val="0"/>
              </a:spcAft>
              <a:defRPr sz="3600">
                <a:solidFill>
                  <a:schemeClr val="tx2"/>
                </a:solidFill>
                <a:latin typeface="Arial Black" pitchFamily="34" charset="0"/>
              </a:defRPr>
            </a:lvl5pPr>
            <a:lvl6pPr marL="457200" algn="l" rtl="0" fontAlgn="base">
              <a:spcBef>
                <a:spcPct val="0"/>
              </a:spcBef>
              <a:spcAft>
                <a:spcPct val="0"/>
              </a:spcAft>
              <a:defRPr sz="3600">
                <a:solidFill>
                  <a:schemeClr val="tx2"/>
                </a:solidFill>
                <a:latin typeface="Arial Black" pitchFamily="34" charset="0"/>
              </a:defRPr>
            </a:lvl6pPr>
            <a:lvl7pPr marL="914400" algn="l" rtl="0" fontAlgn="base">
              <a:spcBef>
                <a:spcPct val="0"/>
              </a:spcBef>
              <a:spcAft>
                <a:spcPct val="0"/>
              </a:spcAft>
              <a:defRPr sz="3600">
                <a:solidFill>
                  <a:schemeClr val="tx2"/>
                </a:solidFill>
                <a:latin typeface="Arial Black" pitchFamily="34" charset="0"/>
              </a:defRPr>
            </a:lvl7pPr>
            <a:lvl8pPr marL="1371600" algn="l" rtl="0" fontAlgn="base">
              <a:spcBef>
                <a:spcPct val="0"/>
              </a:spcBef>
              <a:spcAft>
                <a:spcPct val="0"/>
              </a:spcAft>
              <a:defRPr sz="3600">
                <a:solidFill>
                  <a:schemeClr val="tx2"/>
                </a:solidFill>
                <a:latin typeface="Arial Black" pitchFamily="34" charset="0"/>
              </a:defRPr>
            </a:lvl8pPr>
            <a:lvl9pPr marL="1828800" algn="l" rtl="0" fontAlgn="base">
              <a:spcBef>
                <a:spcPct val="0"/>
              </a:spcBef>
              <a:spcAft>
                <a:spcPct val="0"/>
              </a:spcAft>
              <a:defRPr sz="3600">
                <a:solidFill>
                  <a:schemeClr val="tx2"/>
                </a:solidFill>
                <a:latin typeface="Arial Black" pitchFamily="34" charset="0"/>
              </a:defRPr>
            </a:lvl9pPr>
          </a:lstStyle>
          <a:p>
            <a:pPr algn="l" rtl="0"/>
            <a:r>
              <a:rPr lang="en-GB" dirty="0"/>
              <a:t>MALNUTRITION </a:t>
            </a:r>
            <a:r>
              <a:rPr lang="en-GB" dirty="0" err="1"/>
              <a:t>INDices</a:t>
            </a:r>
            <a:endParaRPr lang="en-GB" dirty="0"/>
          </a:p>
        </p:txBody>
      </p:sp>
      <p:sp>
        <p:nvSpPr>
          <p:cNvPr id="2" name="TextBox 1"/>
          <p:cNvSpPr txBox="1"/>
          <p:nvPr/>
        </p:nvSpPr>
        <p:spPr>
          <a:xfrm>
            <a:off x="1703512" y="836713"/>
            <a:ext cx="8640960" cy="646331"/>
          </a:xfrm>
          <a:prstGeom prst="rect">
            <a:avLst/>
          </a:prstGeom>
          <a:noFill/>
        </p:spPr>
        <p:txBody>
          <a:bodyPr wrap="square" rtlCol="0">
            <a:spAutoFit/>
          </a:bodyPr>
          <a:lstStyle/>
          <a:p>
            <a:pPr lvl="0"/>
            <a:endParaRPr lang="en-CA" dirty="0"/>
          </a:p>
          <a:p>
            <a:pPr lvl="0"/>
            <a:endParaRPr lang="es-ES" dirty="0"/>
          </a:p>
        </p:txBody>
      </p:sp>
      <p:grpSp>
        <p:nvGrpSpPr>
          <p:cNvPr id="5" name="Group 4">
            <a:extLst>
              <a:ext uri="{FF2B5EF4-FFF2-40B4-BE49-F238E27FC236}">
                <a16:creationId xmlns:a16="http://schemas.microsoft.com/office/drawing/2014/main" id="{FB5F66CC-26B6-4415-82CA-E8119FBDFFDB}"/>
              </a:ext>
            </a:extLst>
          </p:cNvPr>
          <p:cNvGrpSpPr/>
          <p:nvPr/>
        </p:nvGrpSpPr>
        <p:grpSpPr>
          <a:xfrm>
            <a:off x="1995513" y="924719"/>
            <a:ext cx="7672387" cy="5008562"/>
            <a:chOff x="2767014" y="1125538"/>
            <a:chExt cx="7672387" cy="5008562"/>
          </a:xfrm>
        </p:grpSpPr>
        <p:grpSp>
          <p:nvGrpSpPr>
            <p:cNvPr id="10" name="Group 9">
              <a:extLst>
                <a:ext uri="{FF2B5EF4-FFF2-40B4-BE49-F238E27FC236}">
                  <a16:creationId xmlns:a16="http://schemas.microsoft.com/office/drawing/2014/main" id="{0B7B21C6-E854-490C-8C59-684BC7BCC727}"/>
                </a:ext>
              </a:extLst>
            </p:cNvPr>
            <p:cNvGrpSpPr>
              <a:grpSpLocks/>
            </p:cNvGrpSpPr>
            <p:nvPr/>
          </p:nvGrpSpPr>
          <p:grpSpPr bwMode="auto">
            <a:xfrm>
              <a:off x="2767014" y="1125538"/>
              <a:ext cx="7672387" cy="1522412"/>
              <a:chOff x="1219200" y="1371600"/>
              <a:chExt cx="7673280" cy="1523999"/>
            </a:xfrm>
          </p:grpSpPr>
          <p:sp>
            <p:nvSpPr>
              <p:cNvPr id="11" name="Content Placeholder 2">
                <a:extLst>
                  <a:ext uri="{FF2B5EF4-FFF2-40B4-BE49-F238E27FC236}">
                    <a16:creationId xmlns:a16="http://schemas.microsoft.com/office/drawing/2014/main" id="{CC0D2AD8-1F6B-4369-8C96-2AFBF7EA48C4}"/>
                  </a:ext>
                </a:extLst>
              </p:cNvPr>
              <p:cNvSpPr txBox="1">
                <a:spLocks/>
              </p:cNvSpPr>
              <p:nvPr/>
            </p:nvSpPr>
            <p:spPr bwMode="auto">
              <a:xfrm>
                <a:off x="1219200" y="1371600"/>
                <a:ext cx="7673280" cy="1523999"/>
              </a:xfrm>
              <a:prstGeom prst="rect">
                <a:avLst/>
              </a:prstGeom>
              <a:solidFill>
                <a:srgbClr val="96AAB6"/>
              </a:solidFill>
              <a:ln w="19050">
                <a:solidFill>
                  <a:srgbClr val="00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1" fontAlgn="base" hangingPunct="1">
                  <a:spcBef>
                    <a:spcPct val="20000"/>
                  </a:spcBef>
                  <a:spcAft>
                    <a:spcPct val="0"/>
                  </a:spcAft>
                  <a:buChar char="•"/>
                  <a:defRPr sz="2800">
                    <a:solidFill>
                      <a:schemeClr val="tx1"/>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har char="–"/>
                  <a:defRPr sz="2400">
                    <a:solidFill>
                      <a:schemeClr val="tx1"/>
                    </a:solidFill>
                    <a:latin typeface="Calibri" pitchFamily="34" charset="0"/>
                    <a:cs typeface="Calibri" pitchFamily="34" charset="0"/>
                  </a:defRPr>
                </a:lvl2pPr>
                <a:lvl3pPr marL="1143000" indent="-228600" algn="l" rtl="0" eaLnBrk="1" fontAlgn="base" hangingPunct="1">
                  <a:spcBef>
                    <a:spcPct val="20000"/>
                  </a:spcBef>
                  <a:spcAft>
                    <a:spcPct val="0"/>
                  </a:spcAft>
                  <a:buChar char="•"/>
                  <a:defRPr sz="2000">
                    <a:solidFill>
                      <a:schemeClr val="tx1"/>
                    </a:solidFill>
                    <a:latin typeface="Calibri" pitchFamily="34" charset="0"/>
                    <a:cs typeface="Calibri" pitchFamily="34" charset="0"/>
                  </a:defRPr>
                </a:lvl3pPr>
                <a:lvl4pPr marL="1600200" indent="-228600" algn="l" rtl="0" eaLnBrk="1" fontAlgn="base" hangingPunct="1">
                  <a:spcBef>
                    <a:spcPct val="20000"/>
                  </a:spcBef>
                  <a:spcAft>
                    <a:spcPct val="0"/>
                  </a:spcAft>
                  <a:buChar char="–"/>
                  <a:defRPr>
                    <a:solidFill>
                      <a:schemeClr val="tx1"/>
                    </a:solidFill>
                    <a:latin typeface="Calibri" pitchFamily="34" charset="0"/>
                    <a:cs typeface="Calibri" pitchFamily="34" charset="0"/>
                  </a:defRPr>
                </a:lvl4pPr>
                <a:lvl5pPr marL="2057400" indent="-228600" algn="l" rtl="0" eaLnBrk="1" fontAlgn="base" hangingPunct="1">
                  <a:spcBef>
                    <a:spcPct val="20000"/>
                  </a:spcBef>
                  <a:spcAft>
                    <a:spcPct val="0"/>
                  </a:spcAft>
                  <a:buChar char="»"/>
                  <a:defRPr>
                    <a:solidFill>
                      <a:schemeClr val="tx1"/>
                    </a:solidFill>
                    <a:latin typeface="Calibri" pitchFamily="34" charset="0"/>
                    <a:cs typeface="Calibri" pitchFamily="34" charset="0"/>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algn="ctr">
                  <a:buNone/>
                  <a:defRPr/>
                </a:pPr>
                <a:r>
                  <a:rPr lang="en-US" b="1" kern="0" dirty="0">
                    <a:solidFill>
                      <a:srgbClr val="000000"/>
                    </a:solidFill>
                  </a:rPr>
                  <a:t>Low weight-for-height/length </a:t>
                </a:r>
              </a:p>
              <a:p>
                <a:pPr marL="0" indent="0" algn="ctr">
                  <a:buNone/>
                  <a:defRPr/>
                </a:pPr>
                <a:r>
                  <a:rPr lang="en-US" b="1" kern="0" dirty="0">
                    <a:solidFill>
                      <a:srgbClr val="000000"/>
                    </a:solidFill>
                  </a:rPr>
                  <a:t>= </a:t>
                </a:r>
              </a:p>
              <a:p>
                <a:pPr marL="0" indent="0" algn="ctr">
                  <a:buNone/>
                  <a:defRPr/>
                </a:pPr>
                <a:r>
                  <a:rPr lang="en-US" b="1" kern="0" dirty="0">
                    <a:solidFill>
                      <a:srgbClr val="000000"/>
                    </a:solidFill>
                  </a:rPr>
                  <a:t>Acute malnutrition </a:t>
                </a:r>
                <a:r>
                  <a:rPr lang="en-US" b="1" kern="0" dirty="0">
                    <a:solidFill>
                      <a:srgbClr val="FF0000"/>
                    </a:solidFill>
                  </a:rPr>
                  <a:t>(wasting)</a:t>
                </a:r>
                <a:endParaRPr lang="nl-BE" b="1" kern="0" dirty="0">
                  <a:solidFill>
                    <a:srgbClr val="FF0000"/>
                  </a:solidFill>
                </a:endParaRPr>
              </a:p>
            </p:txBody>
          </p:sp>
          <p:pic>
            <p:nvPicPr>
              <p:cNvPr id="12" name="Picture 2">
                <a:extLst>
                  <a:ext uri="{FF2B5EF4-FFF2-40B4-BE49-F238E27FC236}">
                    <a16:creationId xmlns:a16="http://schemas.microsoft.com/office/drawing/2014/main" id="{F13DF529-666D-43AA-BED0-9632F894E2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471611"/>
                <a:ext cx="1181100" cy="132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3" name="Group 12">
              <a:extLst>
                <a:ext uri="{FF2B5EF4-FFF2-40B4-BE49-F238E27FC236}">
                  <a16:creationId xmlns:a16="http://schemas.microsoft.com/office/drawing/2014/main" id="{9FC2FDE6-DBAE-476C-98D3-71C6C0581BB8}"/>
                </a:ext>
              </a:extLst>
            </p:cNvPr>
            <p:cNvGrpSpPr>
              <a:grpSpLocks/>
            </p:cNvGrpSpPr>
            <p:nvPr/>
          </p:nvGrpSpPr>
          <p:grpSpPr bwMode="auto">
            <a:xfrm>
              <a:off x="2767014" y="2854325"/>
              <a:ext cx="7672387" cy="1524000"/>
              <a:chOff x="1219200" y="3140968"/>
              <a:chExt cx="7673280" cy="1523999"/>
            </a:xfrm>
          </p:grpSpPr>
          <p:sp>
            <p:nvSpPr>
              <p:cNvPr id="14" name="Content Placeholder 2">
                <a:extLst>
                  <a:ext uri="{FF2B5EF4-FFF2-40B4-BE49-F238E27FC236}">
                    <a16:creationId xmlns:a16="http://schemas.microsoft.com/office/drawing/2014/main" id="{439571F4-1213-4DA0-B2BE-09DE23A2D4C6}"/>
                  </a:ext>
                </a:extLst>
              </p:cNvPr>
              <p:cNvSpPr txBox="1">
                <a:spLocks/>
              </p:cNvSpPr>
              <p:nvPr/>
            </p:nvSpPr>
            <p:spPr bwMode="auto">
              <a:xfrm>
                <a:off x="1219200" y="3140968"/>
                <a:ext cx="7673280" cy="1523999"/>
              </a:xfrm>
              <a:prstGeom prst="rect">
                <a:avLst/>
              </a:prstGeom>
              <a:solidFill>
                <a:srgbClr val="96AAB6"/>
              </a:solidFill>
              <a:ln w="19050">
                <a:solidFill>
                  <a:srgbClr val="00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1" fontAlgn="base" hangingPunct="1">
                  <a:spcBef>
                    <a:spcPct val="20000"/>
                  </a:spcBef>
                  <a:spcAft>
                    <a:spcPct val="0"/>
                  </a:spcAft>
                  <a:buChar char="•"/>
                  <a:defRPr sz="2800">
                    <a:solidFill>
                      <a:schemeClr val="tx1"/>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har char="–"/>
                  <a:defRPr sz="2400">
                    <a:solidFill>
                      <a:schemeClr val="tx1"/>
                    </a:solidFill>
                    <a:latin typeface="Calibri" pitchFamily="34" charset="0"/>
                    <a:cs typeface="Calibri" pitchFamily="34" charset="0"/>
                  </a:defRPr>
                </a:lvl2pPr>
                <a:lvl3pPr marL="1143000" indent="-228600" algn="l" rtl="0" eaLnBrk="1" fontAlgn="base" hangingPunct="1">
                  <a:spcBef>
                    <a:spcPct val="20000"/>
                  </a:spcBef>
                  <a:spcAft>
                    <a:spcPct val="0"/>
                  </a:spcAft>
                  <a:buChar char="•"/>
                  <a:defRPr sz="2000">
                    <a:solidFill>
                      <a:schemeClr val="tx1"/>
                    </a:solidFill>
                    <a:latin typeface="Calibri" pitchFamily="34" charset="0"/>
                    <a:cs typeface="Calibri" pitchFamily="34" charset="0"/>
                  </a:defRPr>
                </a:lvl3pPr>
                <a:lvl4pPr marL="1600200" indent="-228600" algn="l" rtl="0" eaLnBrk="1" fontAlgn="base" hangingPunct="1">
                  <a:spcBef>
                    <a:spcPct val="20000"/>
                  </a:spcBef>
                  <a:spcAft>
                    <a:spcPct val="0"/>
                  </a:spcAft>
                  <a:buChar char="–"/>
                  <a:defRPr>
                    <a:solidFill>
                      <a:schemeClr val="tx1"/>
                    </a:solidFill>
                    <a:latin typeface="Calibri" pitchFamily="34" charset="0"/>
                    <a:cs typeface="Calibri" pitchFamily="34" charset="0"/>
                  </a:defRPr>
                </a:lvl4pPr>
                <a:lvl5pPr marL="2057400" indent="-228600" algn="l" rtl="0" eaLnBrk="1" fontAlgn="base" hangingPunct="1">
                  <a:spcBef>
                    <a:spcPct val="20000"/>
                  </a:spcBef>
                  <a:spcAft>
                    <a:spcPct val="0"/>
                  </a:spcAft>
                  <a:buChar char="»"/>
                  <a:defRPr>
                    <a:solidFill>
                      <a:schemeClr val="tx1"/>
                    </a:solidFill>
                    <a:latin typeface="Calibri" pitchFamily="34" charset="0"/>
                    <a:cs typeface="Calibri" pitchFamily="34" charset="0"/>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algn="ctr">
                  <a:buNone/>
                  <a:defRPr/>
                </a:pPr>
                <a:r>
                  <a:rPr lang="en-US" b="1" kern="0" dirty="0">
                    <a:solidFill>
                      <a:srgbClr val="000000"/>
                    </a:solidFill>
                  </a:rPr>
                  <a:t>Low height-for-age </a:t>
                </a:r>
              </a:p>
              <a:p>
                <a:pPr marL="0" indent="0" algn="ctr">
                  <a:buNone/>
                  <a:defRPr/>
                </a:pPr>
                <a:r>
                  <a:rPr lang="en-US" sz="2400" b="1" kern="0" dirty="0">
                    <a:solidFill>
                      <a:srgbClr val="000000"/>
                    </a:solidFill>
                  </a:rPr>
                  <a:t>= </a:t>
                </a:r>
              </a:p>
              <a:p>
                <a:pPr marL="0" indent="0" algn="ctr">
                  <a:buNone/>
                  <a:defRPr/>
                </a:pPr>
                <a:r>
                  <a:rPr lang="en-US" b="1" kern="0" dirty="0">
                    <a:solidFill>
                      <a:srgbClr val="000000"/>
                    </a:solidFill>
                  </a:rPr>
                  <a:t> Chronic malnutrition </a:t>
                </a:r>
                <a:r>
                  <a:rPr lang="en-US" b="1" kern="0" dirty="0">
                    <a:solidFill>
                      <a:srgbClr val="FF0000"/>
                    </a:solidFill>
                  </a:rPr>
                  <a:t>(stunting)</a:t>
                </a:r>
                <a:endParaRPr lang="nl-BE" b="1" kern="0" dirty="0">
                  <a:solidFill>
                    <a:srgbClr val="FF0000"/>
                  </a:solidFill>
                </a:endParaRPr>
              </a:p>
            </p:txBody>
          </p:sp>
          <p:pic>
            <p:nvPicPr>
              <p:cNvPr id="15" name="Picture 4">
                <a:extLst>
                  <a:ext uri="{FF2B5EF4-FFF2-40B4-BE49-F238E27FC236}">
                    <a16:creationId xmlns:a16="http://schemas.microsoft.com/office/drawing/2014/main" id="{75DEE239-18B5-4B92-A1E2-DB7AE6C0D6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3255267"/>
                <a:ext cx="1181100"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6" name="Content Placeholder 2">
              <a:extLst>
                <a:ext uri="{FF2B5EF4-FFF2-40B4-BE49-F238E27FC236}">
                  <a16:creationId xmlns:a16="http://schemas.microsoft.com/office/drawing/2014/main" id="{6C2C386D-6D69-4854-94EC-23CDB7111E3C}"/>
                </a:ext>
              </a:extLst>
            </p:cNvPr>
            <p:cNvSpPr txBox="1">
              <a:spLocks/>
            </p:cNvSpPr>
            <p:nvPr/>
          </p:nvSpPr>
          <p:spPr bwMode="auto">
            <a:xfrm>
              <a:off x="2767014" y="4610100"/>
              <a:ext cx="7672387" cy="1524000"/>
            </a:xfrm>
            <a:prstGeom prst="rect">
              <a:avLst/>
            </a:prstGeom>
            <a:solidFill>
              <a:srgbClr val="96AAB6"/>
            </a:solidFill>
            <a:ln w="19050">
              <a:solidFill>
                <a:srgbClr val="00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1" fontAlgn="base" hangingPunct="1">
                <a:spcBef>
                  <a:spcPct val="20000"/>
                </a:spcBef>
                <a:spcAft>
                  <a:spcPct val="0"/>
                </a:spcAft>
                <a:buChar char="•"/>
                <a:defRPr sz="2800">
                  <a:solidFill>
                    <a:schemeClr val="tx1"/>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har char="–"/>
                <a:defRPr sz="2400">
                  <a:solidFill>
                    <a:schemeClr val="tx1"/>
                  </a:solidFill>
                  <a:latin typeface="Calibri" pitchFamily="34" charset="0"/>
                  <a:cs typeface="Calibri" pitchFamily="34" charset="0"/>
                </a:defRPr>
              </a:lvl2pPr>
              <a:lvl3pPr marL="1143000" indent="-228600" algn="l" rtl="0" eaLnBrk="1" fontAlgn="base" hangingPunct="1">
                <a:spcBef>
                  <a:spcPct val="20000"/>
                </a:spcBef>
                <a:spcAft>
                  <a:spcPct val="0"/>
                </a:spcAft>
                <a:buChar char="•"/>
                <a:defRPr sz="2000">
                  <a:solidFill>
                    <a:schemeClr val="tx1"/>
                  </a:solidFill>
                  <a:latin typeface="Calibri" pitchFamily="34" charset="0"/>
                  <a:cs typeface="Calibri" pitchFamily="34" charset="0"/>
                </a:defRPr>
              </a:lvl3pPr>
              <a:lvl4pPr marL="1600200" indent="-228600" algn="l" rtl="0" eaLnBrk="1" fontAlgn="base" hangingPunct="1">
                <a:spcBef>
                  <a:spcPct val="20000"/>
                </a:spcBef>
                <a:spcAft>
                  <a:spcPct val="0"/>
                </a:spcAft>
                <a:buChar char="–"/>
                <a:defRPr>
                  <a:solidFill>
                    <a:schemeClr val="tx1"/>
                  </a:solidFill>
                  <a:latin typeface="Calibri" pitchFamily="34" charset="0"/>
                  <a:cs typeface="Calibri" pitchFamily="34" charset="0"/>
                </a:defRPr>
              </a:lvl4pPr>
              <a:lvl5pPr marL="2057400" indent="-228600" algn="l" rtl="0" eaLnBrk="1" fontAlgn="base" hangingPunct="1">
                <a:spcBef>
                  <a:spcPct val="20000"/>
                </a:spcBef>
                <a:spcAft>
                  <a:spcPct val="0"/>
                </a:spcAft>
                <a:buChar char="»"/>
                <a:defRPr>
                  <a:solidFill>
                    <a:schemeClr val="tx1"/>
                  </a:solidFill>
                  <a:latin typeface="Calibri" pitchFamily="34" charset="0"/>
                  <a:cs typeface="Calibri" pitchFamily="34" charset="0"/>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algn="ctr">
                <a:buNone/>
                <a:defRPr/>
              </a:pPr>
              <a:r>
                <a:rPr lang="en-US" b="1" kern="0" dirty="0">
                  <a:solidFill>
                    <a:srgbClr val="000000"/>
                  </a:solidFill>
                </a:rPr>
                <a:t>Low weight-for-age </a:t>
              </a:r>
            </a:p>
            <a:p>
              <a:pPr marL="0" indent="0" algn="ctr">
                <a:buNone/>
                <a:defRPr/>
              </a:pPr>
              <a:r>
                <a:rPr lang="en-US" b="1" kern="0" dirty="0">
                  <a:solidFill>
                    <a:srgbClr val="000000"/>
                  </a:solidFill>
                </a:rPr>
                <a:t>= </a:t>
              </a:r>
            </a:p>
            <a:p>
              <a:pPr marL="0" indent="0" algn="ctr">
                <a:buNone/>
                <a:defRPr/>
              </a:pPr>
              <a:r>
                <a:rPr lang="en-US" b="1" kern="0" dirty="0"/>
                <a:t>Underweight</a:t>
              </a:r>
              <a:endParaRPr lang="nl-BE" b="1" kern="0" dirty="0"/>
            </a:p>
          </p:txBody>
        </p:sp>
      </p:grpSp>
    </p:spTree>
    <p:extLst>
      <p:ext uri="{BB962C8B-B14F-4D97-AF65-F5344CB8AC3E}">
        <p14:creationId xmlns:p14="http://schemas.microsoft.com/office/powerpoint/2010/main" val="247151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003232" cy="1371600"/>
          </a:xfrm>
        </p:spPr>
        <p:txBody>
          <a:bodyPr/>
          <a:lstStyle/>
          <a:p>
            <a:r>
              <a:rPr lang="en-US" dirty="0"/>
              <a:t>TYPES OF MALNUTRITION</a:t>
            </a:r>
          </a:p>
        </p:txBody>
      </p:sp>
      <p:grpSp>
        <p:nvGrpSpPr>
          <p:cNvPr id="7" name="Group 6">
            <a:extLst>
              <a:ext uri="{FF2B5EF4-FFF2-40B4-BE49-F238E27FC236}">
                <a16:creationId xmlns:a16="http://schemas.microsoft.com/office/drawing/2014/main" id="{4D345256-B2A0-4B83-8398-3E5BA7CD0FAC}"/>
              </a:ext>
            </a:extLst>
          </p:cNvPr>
          <p:cNvGrpSpPr/>
          <p:nvPr/>
        </p:nvGrpSpPr>
        <p:grpSpPr>
          <a:xfrm>
            <a:off x="3714750" y="1758951"/>
            <a:ext cx="3810001" cy="409574"/>
            <a:chOff x="3714750" y="1758951"/>
            <a:chExt cx="3810001" cy="409574"/>
          </a:xfrm>
        </p:grpSpPr>
        <p:sp>
          <p:nvSpPr>
            <p:cNvPr id="8" name="Line 4">
              <a:extLst>
                <a:ext uri="{FF2B5EF4-FFF2-40B4-BE49-F238E27FC236}">
                  <a16:creationId xmlns:a16="http://schemas.microsoft.com/office/drawing/2014/main" id="{5E6BE7F0-1E08-4B6A-83BD-3EB7ADD7C753}"/>
                </a:ext>
              </a:extLst>
            </p:cNvPr>
            <p:cNvSpPr>
              <a:spLocks noChangeShapeType="1"/>
            </p:cNvSpPr>
            <p:nvPr/>
          </p:nvSpPr>
          <p:spPr bwMode="auto">
            <a:xfrm>
              <a:off x="3714750" y="1979613"/>
              <a:ext cx="1588" cy="188912"/>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 name="Line 5">
              <a:extLst>
                <a:ext uri="{FF2B5EF4-FFF2-40B4-BE49-F238E27FC236}">
                  <a16:creationId xmlns:a16="http://schemas.microsoft.com/office/drawing/2014/main" id="{AB488B7C-4DCE-4023-B23D-C71CBAA19546}"/>
                </a:ext>
              </a:extLst>
            </p:cNvPr>
            <p:cNvSpPr>
              <a:spLocks noChangeShapeType="1"/>
            </p:cNvSpPr>
            <p:nvPr/>
          </p:nvSpPr>
          <p:spPr bwMode="auto">
            <a:xfrm>
              <a:off x="7523164" y="1979613"/>
              <a:ext cx="1587" cy="188912"/>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10" name="Group 9">
              <a:extLst>
                <a:ext uri="{FF2B5EF4-FFF2-40B4-BE49-F238E27FC236}">
                  <a16:creationId xmlns:a16="http://schemas.microsoft.com/office/drawing/2014/main" id="{1F0D1504-EE38-4576-A925-A43426B9990D}"/>
                </a:ext>
              </a:extLst>
            </p:cNvPr>
            <p:cNvGrpSpPr/>
            <p:nvPr/>
          </p:nvGrpSpPr>
          <p:grpSpPr>
            <a:xfrm>
              <a:off x="3714751" y="1758951"/>
              <a:ext cx="3808412" cy="222250"/>
              <a:chOff x="3714751" y="1758951"/>
              <a:chExt cx="3808412" cy="222250"/>
            </a:xfrm>
          </p:grpSpPr>
          <p:sp>
            <p:nvSpPr>
              <p:cNvPr id="11" name="Line 3">
                <a:extLst>
                  <a:ext uri="{FF2B5EF4-FFF2-40B4-BE49-F238E27FC236}">
                    <a16:creationId xmlns:a16="http://schemas.microsoft.com/office/drawing/2014/main" id="{A3AB8EAB-E0A3-4C67-9456-46E132FD47AD}"/>
                  </a:ext>
                </a:extLst>
              </p:cNvPr>
              <p:cNvSpPr>
                <a:spLocks noChangeShapeType="1"/>
              </p:cNvSpPr>
              <p:nvPr/>
            </p:nvSpPr>
            <p:spPr bwMode="auto">
              <a:xfrm>
                <a:off x="6149975" y="1758951"/>
                <a:ext cx="1588" cy="220663"/>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 name="Line 6">
                <a:extLst>
                  <a:ext uri="{FF2B5EF4-FFF2-40B4-BE49-F238E27FC236}">
                    <a16:creationId xmlns:a16="http://schemas.microsoft.com/office/drawing/2014/main" id="{6D464B9E-09BB-4315-955A-77A51E8EEAEF}"/>
                  </a:ext>
                </a:extLst>
              </p:cNvPr>
              <p:cNvSpPr>
                <a:spLocks noChangeShapeType="1"/>
              </p:cNvSpPr>
              <p:nvPr/>
            </p:nvSpPr>
            <p:spPr bwMode="auto">
              <a:xfrm>
                <a:off x="3714751" y="1979614"/>
                <a:ext cx="2435225" cy="1587"/>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 name="Line 7">
                <a:extLst>
                  <a:ext uri="{FF2B5EF4-FFF2-40B4-BE49-F238E27FC236}">
                    <a16:creationId xmlns:a16="http://schemas.microsoft.com/office/drawing/2014/main" id="{5298C824-78CA-4B15-A0E8-FC45371B8881}"/>
                  </a:ext>
                </a:extLst>
              </p:cNvPr>
              <p:cNvSpPr>
                <a:spLocks noChangeShapeType="1"/>
              </p:cNvSpPr>
              <p:nvPr/>
            </p:nvSpPr>
            <p:spPr bwMode="auto">
              <a:xfrm>
                <a:off x="6149975" y="1979614"/>
                <a:ext cx="1373188" cy="1587"/>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sp>
        <p:nvSpPr>
          <p:cNvPr id="14" name="Rectangle 8">
            <a:extLst>
              <a:ext uri="{FF2B5EF4-FFF2-40B4-BE49-F238E27FC236}">
                <a16:creationId xmlns:a16="http://schemas.microsoft.com/office/drawing/2014/main" id="{7EEB6945-771B-4F1C-810E-5A08EB877082}"/>
              </a:ext>
            </a:extLst>
          </p:cNvPr>
          <p:cNvSpPr>
            <a:spLocks noChangeArrowheads="1"/>
          </p:cNvSpPr>
          <p:nvPr/>
        </p:nvSpPr>
        <p:spPr bwMode="auto">
          <a:xfrm>
            <a:off x="1933575" y="2168525"/>
            <a:ext cx="3563938" cy="425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cs typeface="Times New Roman" panose="02020603050405020304" pitchFamily="18" charset="0"/>
              </a:defRPr>
            </a:lvl1pPr>
            <a:lvl2pPr marL="742950" indent="-285750">
              <a:spcBef>
                <a:spcPct val="20000"/>
              </a:spcBef>
              <a:buChar char="–"/>
              <a:defRPr sz="2800">
                <a:solidFill>
                  <a:schemeClr val="tx1"/>
                </a:solidFill>
                <a:latin typeface="Calibri" panose="020F0502020204030204" pitchFamily="34" charset="0"/>
                <a:cs typeface="Times New Roman" panose="02020603050405020304" pitchFamily="18" charset="0"/>
              </a:defRPr>
            </a:lvl2pPr>
            <a:lvl3pPr marL="1143000" indent="-228600">
              <a:spcBef>
                <a:spcPct val="20000"/>
              </a:spcBef>
              <a:buChar char="•"/>
              <a:defRPr sz="2400">
                <a:solidFill>
                  <a:schemeClr val="tx1"/>
                </a:solidFill>
                <a:latin typeface="Calibri" panose="020F0502020204030204" pitchFamily="34" charset="0"/>
                <a:cs typeface="Times New Roman" panose="02020603050405020304" pitchFamily="18" charset="0"/>
              </a:defRPr>
            </a:lvl3pPr>
            <a:lvl4pPr marL="1600200" indent="-228600">
              <a:spcBef>
                <a:spcPct val="20000"/>
              </a:spcBef>
              <a:buChar char="–"/>
              <a:defRPr sz="2000">
                <a:solidFill>
                  <a:schemeClr val="tx1"/>
                </a:solidFill>
                <a:latin typeface="Calibri" panose="020F0502020204030204" pitchFamily="34" charset="0"/>
                <a:cs typeface="Times New Roman" panose="02020603050405020304" pitchFamily="18" charset="0"/>
              </a:defRPr>
            </a:lvl4pPr>
            <a:lvl5pPr marL="2057400" indent="-228600">
              <a:spcBef>
                <a:spcPct val="20000"/>
              </a:spcBef>
              <a:buChar char="»"/>
              <a:defRPr sz="2000">
                <a:solidFill>
                  <a:schemeClr val="tx1"/>
                </a:solidFill>
                <a:latin typeface="Calibri" panose="020F050202020403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Times New Roman" panose="02020603050405020304" pitchFamily="18" charset="0"/>
              </a:defRPr>
            </a:lvl9pPr>
          </a:lstStyle>
          <a:p>
            <a:pPr eaLnBrk="1" hangingPunct="1">
              <a:spcBef>
                <a:spcPct val="0"/>
              </a:spcBef>
              <a:buFontTx/>
              <a:buNone/>
            </a:pPr>
            <a:endParaRPr lang="fr-BE" altLang="fr-FR" sz="1800">
              <a:latin typeface="Arial" panose="020B0604020202020204" pitchFamily="34" charset="0"/>
            </a:endParaRPr>
          </a:p>
        </p:txBody>
      </p:sp>
      <p:sp>
        <p:nvSpPr>
          <p:cNvPr id="15" name="Rectangle 9">
            <a:extLst>
              <a:ext uri="{FF2B5EF4-FFF2-40B4-BE49-F238E27FC236}">
                <a16:creationId xmlns:a16="http://schemas.microsoft.com/office/drawing/2014/main" id="{0B5287BD-C3E2-463B-9739-3B135A27134C}"/>
              </a:ext>
            </a:extLst>
          </p:cNvPr>
          <p:cNvSpPr>
            <a:spLocks noChangeArrowheads="1"/>
          </p:cNvSpPr>
          <p:nvPr/>
        </p:nvSpPr>
        <p:spPr bwMode="auto">
          <a:xfrm>
            <a:off x="2212975" y="2252664"/>
            <a:ext cx="2717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cs typeface="Times New Roman" panose="02020603050405020304" pitchFamily="18" charset="0"/>
              </a:defRPr>
            </a:lvl1pPr>
            <a:lvl2pPr marL="742950" indent="-285750">
              <a:spcBef>
                <a:spcPct val="20000"/>
              </a:spcBef>
              <a:buChar char="–"/>
              <a:defRPr sz="2800">
                <a:solidFill>
                  <a:schemeClr val="tx1"/>
                </a:solidFill>
                <a:latin typeface="Calibri" panose="020F0502020204030204" pitchFamily="34" charset="0"/>
                <a:cs typeface="Times New Roman" panose="02020603050405020304" pitchFamily="18" charset="0"/>
              </a:defRPr>
            </a:lvl2pPr>
            <a:lvl3pPr marL="1143000" indent="-228600">
              <a:spcBef>
                <a:spcPct val="20000"/>
              </a:spcBef>
              <a:buChar char="•"/>
              <a:defRPr sz="2400">
                <a:solidFill>
                  <a:schemeClr val="tx1"/>
                </a:solidFill>
                <a:latin typeface="Calibri" panose="020F0502020204030204" pitchFamily="34" charset="0"/>
                <a:cs typeface="Times New Roman" panose="02020603050405020304" pitchFamily="18" charset="0"/>
              </a:defRPr>
            </a:lvl3pPr>
            <a:lvl4pPr marL="1600200" indent="-228600">
              <a:spcBef>
                <a:spcPct val="20000"/>
              </a:spcBef>
              <a:buChar char="–"/>
              <a:defRPr sz="2000">
                <a:solidFill>
                  <a:schemeClr val="tx1"/>
                </a:solidFill>
                <a:latin typeface="Calibri" panose="020F0502020204030204" pitchFamily="34" charset="0"/>
                <a:cs typeface="Times New Roman" panose="02020603050405020304" pitchFamily="18" charset="0"/>
              </a:defRPr>
            </a:lvl4pPr>
            <a:lvl5pPr marL="2057400" indent="-228600">
              <a:spcBef>
                <a:spcPct val="20000"/>
              </a:spcBef>
              <a:buChar char="»"/>
              <a:defRPr sz="2000">
                <a:solidFill>
                  <a:schemeClr val="tx1"/>
                </a:solidFill>
                <a:latin typeface="Calibri" panose="020F050202020403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Times New Roman" panose="02020603050405020304" pitchFamily="18" charset="0"/>
              </a:defRPr>
            </a:lvl9pPr>
          </a:lstStyle>
          <a:p>
            <a:pPr>
              <a:spcBef>
                <a:spcPct val="0"/>
              </a:spcBef>
              <a:buFontTx/>
              <a:buNone/>
            </a:pPr>
            <a:r>
              <a:rPr lang="fr-FR" altLang="fr-FR" sz="1800" b="1">
                <a:solidFill>
                  <a:srgbClr val="000000"/>
                </a:solidFill>
                <a:latin typeface="Arial" panose="020B0604020202020204" pitchFamily="34" charset="0"/>
              </a:rPr>
              <a:t>Micro-nutrient deficiency</a:t>
            </a:r>
            <a:endParaRPr lang="fr-FR" altLang="fr-FR" sz="1800">
              <a:latin typeface="Arial" panose="020B0604020202020204" pitchFamily="34" charset="0"/>
            </a:endParaRPr>
          </a:p>
        </p:txBody>
      </p:sp>
      <p:sp>
        <p:nvSpPr>
          <p:cNvPr id="16" name="Rectangle 10">
            <a:extLst>
              <a:ext uri="{FF2B5EF4-FFF2-40B4-BE49-F238E27FC236}">
                <a16:creationId xmlns:a16="http://schemas.microsoft.com/office/drawing/2014/main" id="{CA8A315F-0479-45A1-A9BB-10FE88691A02}"/>
              </a:ext>
            </a:extLst>
          </p:cNvPr>
          <p:cNvSpPr>
            <a:spLocks noChangeArrowheads="1"/>
          </p:cNvSpPr>
          <p:nvPr/>
        </p:nvSpPr>
        <p:spPr bwMode="auto">
          <a:xfrm>
            <a:off x="1933575" y="2168525"/>
            <a:ext cx="3563938" cy="425450"/>
          </a:xfrm>
          <a:prstGeom prst="rect">
            <a:avLst/>
          </a:prstGeom>
          <a:noFill/>
          <a:ln w="3810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Calibri" panose="020F0502020204030204" pitchFamily="34" charset="0"/>
                <a:cs typeface="Times New Roman" panose="02020603050405020304" pitchFamily="18" charset="0"/>
              </a:defRPr>
            </a:lvl1pPr>
            <a:lvl2pPr marL="742950" indent="-285750">
              <a:spcBef>
                <a:spcPct val="20000"/>
              </a:spcBef>
              <a:buChar char="–"/>
              <a:defRPr sz="2800">
                <a:solidFill>
                  <a:schemeClr val="tx1"/>
                </a:solidFill>
                <a:latin typeface="Calibri" panose="020F0502020204030204" pitchFamily="34" charset="0"/>
                <a:cs typeface="Times New Roman" panose="02020603050405020304" pitchFamily="18" charset="0"/>
              </a:defRPr>
            </a:lvl2pPr>
            <a:lvl3pPr marL="1143000" indent="-228600">
              <a:spcBef>
                <a:spcPct val="20000"/>
              </a:spcBef>
              <a:buChar char="•"/>
              <a:defRPr sz="2400">
                <a:solidFill>
                  <a:schemeClr val="tx1"/>
                </a:solidFill>
                <a:latin typeface="Calibri" panose="020F0502020204030204" pitchFamily="34" charset="0"/>
                <a:cs typeface="Times New Roman" panose="02020603050405020304" pitchFamily="18" charset="0"/>
              </a:defRPr>
            </a:lvl3pPr>
            <a:lvl4pPr marL="1600200" indent="-228600">
              <a:spcBef>
                <a:spcPct val="20000"/>
              </a:spcBef>
              <a:buChar char="–"/>
              <a:defRPr sz="2000">
                <a:solidFill>
                  <a:schemeClr val="tx1"/>
                </a:solidFill>
                <a:latin typeface="Calibri" panose="020F0502020204030204" pitchFamily="34" charset="0"/>
                <a:cs typeface="Times New Roman" panose="02020603050405020304" pitchFamily="18" charset="0"/>
              </a:defRPr>
            </a:lvl4pPr>
            <a:lvl5pPr marL="2057400" indent="-228600">
              <a:spcBef>
                <a:spcPct val="20000"/>
              </a:spcBef>
              <a:buChar char="»"/>
              <a:defRPr sz="2000">
                <a:solidFill>
                  <a:schemeClr val="tx1"/>
                </a:solidFill>
                <a:latin typeface="Calibri" panose="020F050202020403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Times New Roman" panose="02020603050405020304" pitchFamily="18" charset="0"/>
              </a:defRPr>
            </a:lvl9pPr>
          </a:lstStyle>
          <a:p>
            <a:pPr eaLnBrk="1" hangingPunct="1">
              <a:spcBef>
                <a:spcPct val="0"/>
              </a:spcBef>
              <a:buFontTx/>
              <a:buNone/>
            </a:pPr>
            <a:endParaRPr lang="fr-BE" altLang="fr-FR" sz="1800">
              <a:latin typeface="Arial" panose="020B0604020202020204" pitchFamily="34" charset="0"/>
            </a:endParaRPr>
          </a:p>
        </p:txBody>
      </p:sp>
      <p:grpSp>
        <p:nvGrpSpPr>
          <p:cNvPr id="17" name="Group 16">
            <a:extLst>
              <a:ext uri="{FF2B5EF4-FFF2-40B4-BE49-F238E27FC236}">
                <a16:creationId xmlns:a16="http://schemas.microsoft.com/office/drawing/2014/main" id="{3DB3BA96-9A5C-445A-B3FB-610AE6477992}"/>
              </a:ext>
            </a:extLst>
          </p:cNvPr>
          <p:cNvGrpSpPr/>
          <p:nvPr/>
        </p:nvGrpSpPr>
        <p:grpSpPr>
          <a:xfrm>
            <a:off x="6226175" y="2593976"/>
            <a:ext cx="2557463" cy="409574"/>
            <a:chOff x="6226175" y="2593976"/>
            <a:chExt cx="2557463" cy="409574"/>
          </a:xfrm>
        </p:grpSpPr>
        <p:sp>
          <p:nvSpPr>
            <p:cNvPr id="18" name="Line 11">
              <a:extLst>
                <a:ext uri="{FF2B5EF4-FFF2-40B4-BE49-F238E27FC236}">
                  <a16:creationId xmlns:a16="http://schemas.microsoft.com/office/drawing/2014/main" id="{1348785D-5BA1-4A2E-A214-3102FF7222D4}"/>
                </a:ext>
              </a:extLst>
            </p:cNvPr>
            <p:cNvSpPr>
              <a:spLocks noChangeShapeType="1"/>
            </p:cNvSpPr>
            <p:nvPr/>
          </p:nvSpPr>
          <p:spPr bwMode="auto">
            <a:xfrm>
              <a:off x="7523164" y="2593976"/>
              <a:ext cx="1587" cy="219075"/>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 name="Line 12">
              <a:extLst>
                <a:ext uri="{FF2B5EF4-FFF2-40B4-BE49-F238E27FC236}">
                  <a16:creationId xmlns:a16="http://schemas.microsoft.com/office/drawing/2014/main" id="{4DC38663-C727-4484-8766-5F8EDC31B9DE}"/>
                </a:ext>
              </a:extLst>
            </p:cNvPr>
            <p:cNvSpPr>
              <a:spLocks noChangeShapeType="1"/>
            </p:cNvSpPr>
            <p:nvPr/>
          </p:nvSpPr>
          <p:spPr bwMode="auto">
            <a:xfrm>
              <a:off x="6226175" y="2813050"/>
              <a:ext cx="1588" cy="190500"/>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 name="Line 13">
              <a:extLst>
                <a:ext uri="{FF2B5EF4-FFF2-40B4-BE49-F238E27FC236}">
                  <a16:creationId xmlns:a16="http://schemas.microsoft.com/office/drawing/2014/main" id="{AB237393-98A6-4BD3-97D4-F71DA1CD3E7A}"/>
                </a:ext>
              </a:extLst>
            </p:cNvPr>
            <p:cNvSpPr>
              <a:spLocks noChangeShapeType="1"/>
            </p:cNvSpPr>
            <p:nvPr/>
          </p:nvSpPr>
          <p:spPr bwMode="auto">
            <a:xfrm>
              <a:off x="8782050" y="2813050"/>
              <a:ext cx="1588" cy="190500"/>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 name="Line 14">
              <a:extLst>
                <a:ext uri="{FF2B5EF4-FFF2-40B4-BE49-F238E27FC236}">
                  <a16:creationId xmlns:a16="http://schemas.microsoft.com/office/drawing/2014/main" id="{D986B590-7129-40C6-9E8B-43F8445D7046}"/>
                </a:ext>
              </a:extLst>
            </p:cNvPr>
            <p:cNvSpPr>
              <a:spLocks noChangeShapeType="1"/>
            </p:cNvSpPr>
            <p:nvPr/>
          </p:nvSpPr>
          <p:spPr bwMode="auto">
            <a:xfrm>
              <a:off x="6226175" y="2813050"/>
              <a:ext cx="1296988" cy="1588"/>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2" name="Line 15">
              <a:extLst>
                <a:ext uri="{FF2B5EF4-FFF2-40B4-BE49-F238E27FC236}">
                  <a16:creationId xmlns:a16="http://schemas.microsoft.com/office/drawing/2014/main" id="{BD809AD9-E33A-4304-B7B3-BC83660D6F42}"/>
                </a:ext>
              </a:extLst>
            </p:cNvPr>
            <p:cNvSpPr>
              <a:spLocks noChangeShapeType="1"/>
            </p:cNvSpPr>
            <p:nvPr/>
          </p:nvSpPr>
          <p:spPr bwMode="auto">
            <a:xfrm>
              <a:off x="7523164" y="2813050"/>
              <a:ext cx="1258887" cy="1588"/>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23" name="Rectangle 17">
            <a:extLst>
              <a:ext uri="{FF2B5EF4-FFF2-40B4-BE49-F238E27FC236}">
                <a16:creationId xmlns:a16="http://schemas.microsoft.com/office/drawing/2014/main" id="{51C5BC60-AD68-4BE2-81BE-26871A50D8E5}"/>
              </a:ext>
            </a:extLst>
          </p:cNvPr>
          <p:cNvSpPr>
            <a:spLocks noChangeArrowheads="1"/>
          </p:cNvSpPr>
          <p:nvPr/>
        </p:nvSpPr>
        <p:spPr bwMode="auto">
          <a:xfrm>
            <a:off x="4758266" y="3040064"/>
            <a:ext cx="2232025" cy="246221"/>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Calibri" panose="020F0502020204030204" pitchFamily="34" charset="0"/>
                <a:cs typeface="Times New Roman" panose="02020603050405020304" pitchFamily="18" charset="0"/>
              </a:defRPr>
            </a:lvl1pPr>
            <a:lvl2pPr marL="742950" indent="-285750">
              <a:spcBef>
                <a:spcPct val="20000"/>
              </a:spcBef>
              <a:buChar char="–"/>
              <a:defRPr sz="2800">
                <a:solidFill>
                  <a:schemeClr val="tx1"/>
                </a:solidFill>
                <a:latin typeface="Calibri" panose="020F0502020204030204" pitchFamily="34" charset="0"/>
                <a:cs typeface="Times New Roman" panose="02020603050405020304" pitchFamily="18" charset="0"/>
              </a:defRPr>
            </a:lvl2pPr>
            <a:lvl3pPr marL="1143000" indent="-228600">
              <a:spcBef>
                <a:spcPct val="20000"/>
              </a:spcBef>
              <a:buChar char="•"/>
              <a:defRPr sz="2400">
                <a:solidFill>
                  <a:schemeClr val="tx1"/>
                </a:solidFill>
                <a:latin typeface="Calibri" panose="020F0502020204030204" pitchFamily="34" charset="0"/>
                <a:cs typeface="Times New Roman" panose="02020603050405020304" pitchFamily="18" charset="0"/>
              </a:defRPr>
            </a:lvl3pPr>
            <a:lvl4pPr marL="1600200" indent="-228600">
              <a:spcBef>
                <a:spcPct val="20000"/>
              </a:spcBef>
              <a:buChar char="–"/>
              <a:defRPr sz="2000">
                <a:solidFill>
                  <a:schemeClr val="tx1"/>
                </a:solidFill>
                <a:latin typeface="Calibri" panose="020F0502020204030204" pitchFamily="34" charset="0"/>
                <a:cs typeface="Times New Roman" panose="02020603050405020304" pitchFamily="18" charset="0"/>
              </a:defRPr>
            </a:lvl4pPr>
            <a:lvl5pPr marL="2057400" indent="-228600">
              <a:spcBef>
                <a:spcPct val="20000"/>
              </a:spcBef>
              <a:buChar char="»"/>
              <a:defRPr sz="2000">
                <a:solidFill>
                  <a:schemeClr val="tx1"/>
                </a:solidFill>
                <a:latin typeface="Calibri" panose="020F050202020403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Times New Roman" panose="02020603050405020304" pitchFamily="18" charset="0"/>
              </a:defRPr>
            </a:lvl9pPr>
          </a:lstStyle>
          <a:p>
            <a:pPr algn="ctr">
              <a:spcBef>
                <a:spcPct val="0"/>
              </a:spcBef>
              <a:buFontTx/>
              <a:buNone/>
            </a:pPr>
            <a:r>
              <a:rPr lang="fr-FR" altLang="fr-FR" sz="1600" b="1" dirty="0" err="1">
                <a:solidFill>
                  <a:srgbClr val="FF0000"/>
                </a:solidFill>
                <a:latin typeface="Arial" panose="020B0604020202020204" pitchFamily="34" charset="0"/>
              </a:rPr>
              <a:t>Chronic</a:t>
            </a:r>
            <a:r>
              <a:rPr lang="fr-FR" altLang="fr-FR" sz="1600" b="1" dirty="0">
                <a:solidFill>
                  <a:srgbClr val="FF0000"/>
                </a:solidFill>
                <a:latin typeface="Arial" panose="020B0604020202020204" pitchFamily="34" charset="0"/>
              </a:rPr>
              <a:t> Malnutrition</a:t>
            </a:r>
          </a:p>
        </p:txBody>
      </p:sp>
      <p:sp>
        <p:nvSpPr>
          <p:cNvPr id="24" name="Rectangle 29">
            <a:extLst>
              <a:ext uri="{FF2B5EF4-FFF2-40B4-BE49-F238E27FC236}">
                <a16:creationId xmlns:a16="http://schemas.microsoft.com/office/drawing/2014/main" id="{EE82F689-C53E-4C3F-B589-025082A88413}"/>
              </a:ext>
            </a:extLst>
          </p:cNvPr>
          <p:cNvSpPr>
            <a:spLocks noChangeArrowheads="1"/>
          </p:cNvSpPr>
          <p:nvPr/>
        </p:nvSpPr>
        <p:spPr bwMode="auto">
          <a:xfrm>
            <a:off x="7658101" y="3040064"/>
            <a:ext cx="2232025" cy="246221"/>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Calibri" panose="020F0502020204030204" pitchFamily="34" charset="0"/>
                <a:cs typeface="Times New Roman" panose="02020603050405020304" pitchFamily="18" charset="0"/>
              </a:defRPr>
            </a:lvl1pPr>
            <a:lvl2pPr marL="742950" indent="-285750">
              <a:spcBef>
                <a:spcPct val="20000"/>
              </a:spcBef>
              <a:buChar char="–"/>
              <a:defRPr sz="2800">
                <a:solidFill>
                  <a:schemeClr val="tx1"/>
                </a:solidFill>
                <a:latin typeface="Calibri" panose="020F0502020204030204" pitchFamily="34" charset="0"/>
                <a:cs typeface="Times New Roman" panose="02020603050405020304" pitchFamily="18" charset="0"/>
              </a:defRPr>
            </a:lvl2pPr>
            <a:lvl3pPr marL="1143000" indent="-228600">
              <a:spcBef>
                <a:spcPct val="20000"/>
              </a:spcBef>
              <a:buChar char="•"/>
              <a:defRPr sz="2400">
                <a:solidFill>
                  <a:schemeClr val="tx1"/>
                </a:solidFill>
                <a:latin typeface="Calibri" panose="020F0502020204030204" pitchFamily="34" charset="0"/>
                <a:cs typeface="Times New Roman" panose="02020603050405020304" pitchFamily="18" charset="0"/>
              </a:defRPr>
            </a:lvl3pPr>
            <a:lvl4pPr marL="1600200" indent="-228600">
              <a:spcBef>
                <a:spcPct val="20000"/>
              </a:spcBef>
              <a:buChar char="–"/>
              <a:defRPr sz="2000">
                <a:solidFill>
                  <a:schemeClr val="tx1"/>
                </a:solidFill>
                <a:latin typeface="Calibri" panose="020F0502020204030204" pitchFamily="34" charset="0"/>
                <a:cs typeface="Times New Roman" panose="02020603050405020304" pitchFamily="18" charset="0"/>
              </a:defRPr>
            </a:lvl4pPr>
            <a:lvl5pPr marL="2057400" indent="-228600">
              <a:spcBef>
                <a:spcPct val="20000"/>
              </a:spcBef>
              <a:buChar char="»"/>
              <a:defRPr sz="2000">
                <a:solidFill>
                  <a:schemeClr val="tx1"/>
                </a:solidFill>
                <a:latin typeface="Calibri" panose="020F050202020403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Times New Roman" panose="02020603050405020304" pitchFamily="18" charset="0"/>
              </a:defRPr>
            </a:lvl9pPr>
          </a:lstStyle>
          <a:p>
            <a:pPr algn="ctr">
              <a:spcBef>
                <a:spcPct val="0"/>
              </a:spcBef>
              <a:buNone/>
            </a:pPr>
            <a:r>
              <a:rPr lang="fr-FR" altLang="fr-FR" sz="1600" b="1" dirty="0">
                <a:solidFill>
                  <a:srgbClr val="FF0000"/>
                </a:solidFill>
                <a:latin typeface="Arial" panose="020B0604020202020204" pitchFamily="34" charset="0"/>
              </a:rPr>
              <a:t>Acute </a:t>
            </a:r>
            <a:r>
              <a:rPr lang="fr-FR" altLang="fr-FR" sz="1600" b="1" dirty="0" err="1">
                <a:solidFill>
                  <a:srgbClr val="FF0000"/>
                </a:solidFill>
                <a:latin typeface="Arial" panose="020B0604020202020204" pitchFamily="34" charset="0"/>
              </a:rPr>
              <a:t>Malnutritrion</a:t>
            </a:r>
            <a:endParaRPr lang="fr-FR" altLang="fr-FR" sz="1600" b="1" dirty="0">
              <a:solidFill>
                <a:srgbClr val="FF0000"/>
              </a:solidFill>
              <a:latin typeface="Arial" panose="020B0604020202020204" pitchFamily="34" charset="0"/>
            </a:endParaRPr>
          </a:p>
        </p:txBody>
      </p:sp>
      <p:sp>
        <p:nvSpPr>
          <p:cNvPr id="25" name="Rectangle 30">
            <a:extLst>
              <a:ext uri="{FF2B5EF4-FFF2-40B4-BE49-F238E27FC236}">
                <a16:creationId xmlns:a16="http://schemas.microsoft.com/office/drawing/2014/main" id="{8514E76B-311B-4543-99FA-CCD07FF65BD0}"/>
              </a:ext>
            </a:extLst>
          </p:cNvPr>
          <p:cNvSpPr>
            <a:spLocks noChangeArrowheads="1"/>
          </p:cNvSpPr>
          <p:nvPr/>
        </p:nvSpPr>
        <p:spPr bwMode="auto">
          <a:xfrm>
            <a:off x="7224714" y="2989263"/>
            <a:ext cx="3119437" cy="369887"/>
          </a:xfrm>
          <a:prstGeom prst="rect">
            <a:avLst/>
          </a:prstGeom>
          <a:noFill/>
          <a:ln w="3810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Calibri" panose="020F0502020204030204" pitchFamily="34" charset="0"/>
                <a:cs typeface="Times New Roman" panose="02020603050405020304" pitchFamily="18" charset="0"/>
              </a:defRPr>
            </a:lvl1pPr>
            <a:lvl2pPr marL="742950" indent="-285750">
              <a:spcBef>
                <a:spcPct val="20000"/>
              </a:spcBef>
              <a:buChar char="–"/>
              <a:defRPr sz="2800">
                <a:solidFill>
                  <a:schemeClr val="tx1"/>
                </a:solidFill>
                <a:latin typeface="Calibri" panose="020F0502020204030204" pitchFamily="34" charset="0"/>
                <a:cs typeface="Times New Roman" panose="02020603050405020304" pitchFamily="18" charset="0"/>
              </a:defRPr>
            </a:lvl2pPr>
            <a:lvl3pPr marL="1143000" indent="-228600">
              <a:spcBef>
                <a:spcPct val="20000"/>
              </a:spcBef>
              <a:buChar char="•"/>
              <a:defRPr sz="2400">
                <a:solidFill>
                  <a:schemeClr val="tx1"/>
                </a:solidFill>
                <a:latin typeface="Calibri" panose="020F0502020204030204" pitchFamily="34" charset="0"/>
                <a:cs typeface="Times New Roman" panose="02020603050405020304" pitchFamily="18" charset="0"/>
              </a:defRPr>
            </a:lvl3pPr>
            <a:lvl4pPr marL="1600200" indent="-228600">
              <a:spcBef>
                <a:spcPct val="20000"/>
              </a:spcBef>
              <a:buChar char="–"/>
              <a:defRPr sz="2000">
                <a:solidFill>
                  <a:schemeClr val="tx1"/>
                </a:solidFill>
                <a:latin typeface="Calibri" panose="020F0502020204030204" pitchFamily="34" charset="0"/>
                <a:cs typeface="Times New Roman" panose="02020603050405020304" pitchFamily="18" charset="0"/>
              </a:defRPr>
            </a:lvl4pPr>
            <a:lvl5pPr marL="2057400" indent="-228600">
              <a:spcBef>
                <a:spcPct val="20000"/>
              </a:spcBef>
              <a:buChar char="»"/>
              <a:defRPr sz="2000">
                <a:solidFill>
                  <a:schemeClr val="tx1"/>
                </a:solidFill>
                <a:latin typeface="Calibri" panose="020F050202020403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Times New Roman" panose="02020603050405020304" pitchFamily="18" charset="0"/>
              </a:defRPr>
            </a:lvl9pPr>
          </a:lstStyle>
          <a:p>
            <a:pPr eaLnBrk="1" hangingPunct="1">
              <a:spcBef>
                <a:spcPct val="0"/>
              </a:spcBef>
              <a:buFontTx/>
              <a:buNone/>
            </a:pPr>
            <a:endParaRPr lang="fr-BE" altLang="fr-FR" sz="1800">
              <a:latin typeface="Arial" panose="020B0604020202020204" pitchFamily="34" charset="0"/>
            </a:endParaRPr>
          </a:p>
        </p:txBody>
      </p:sp>
      <p:sp>
        <p:nvSpPr>
          <p:cNvPr id="26" name="Rectangle 32">
            <a:extLst>
              <a:ext uri="{FF2B5EF4-FFF2-40B4-BE49-F238E27FC236}">
                <a16:creationId xmlns:a16="http://schemas.microsoft.com/office/drawing/2014/main" id="{276922BE-4C08-4BD9-B954-23E6FD78B648}"/>
              </a:ext>
            </a:extLst>
          </p:cNvPr>
          <p:cNvSpPr>
            <a:spLocks noChangeArrowheads="1"/>
          </p:cNvSpPr>
          <p:nvPr/>
        </p:nvSpPr>
        <p:spPr bwMode="auto">
          <a:xfrm>
            <a:off x="5837239" y="2270125"/>
            <a:ext cx="40528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Calibri" panose="020F0502020204030204" pitchFamily="34" charset="0"/>
                <a:cs typeface="Times New Roman" panose="02020603050405020304" pitchFamily="18" charset="0"/>
              </a:defRPr>
            </a:lvl1pPr>
            <a:lvl2pPr marL="742950" indent="-285750">
              <a:spcBef>
                <a:spcPct val="20000"/>
              </a:spcBef>
              <a:buChar char="–"/>
              <a:defRPr sz="2800">
                <a:solidFill>
                  <a:schemeClr val="tx1"/>
                </a:solidFill>
                <a:latin typeface="Calibri" panose="020F0502020204030204" pitchFamily="34" charset="0"/>
                <a:cs typeface="Times New Roman" panose="02020603050405020304" pitchFamily="18" charset="0"/>
              </a:defRPr>
            </a:lvl2pPr>
            <a:lvl3pPr marL="1143000" indent="-228600">
              <a:spcBef>
                <a:spcPct val="20000"/>
              </a:spcBef>
              <a:buChar char="•"/>
              <a:defRPr sz="2400">
                <a:solidFill>
                  <a:schemeClr val="tx1"/>
                </a:solidFill>
                <a:latin typeface="Calibri" panose="020F0502020204030204" pitchFamily="34" charset="0"/>
                <a:cs typeface="Times New Roman" panose="02020603050405020304" pitchFamily="18" charset="0"/>
              </a:defRPr>
            </a:lvl3pPr>
            <a:lvl4pPr marL="1600200" indent="-228600">
              <a:spcBef>
                <a:spcPct val="20000"/>
              </a:spcBef>
              <a:buChar char="–"/>
              <a:defRPr sz="2000">
                <a:solidFill>
                  <a:schemeClr val="tx1"/>
                </a:solidFill>
                <a:latin typeface="Calibri" panose="020F0502020204030204" pitchFamily="34" charset="0"/>
                <a:cs typeface="Times New Roman" panose="02020603050405020304" pitchFamily="18" charset="0"/>
              </a:defRPr>
            </a:lvl4pPr>
            <a:lvl5pPr marL="2057400" indent="-228600">
              <a:spcBef>
                <a:spcPct val="20000"/>
              </a:spcBef>
              <a:buChar char="»"/>
              <a:defRPr sz="2000">
                <a:solidFill>
                  <a:schemeClr val="tx1"/>
                </a:solidFill>
                <a:latin typeface="Calibri" panose="020F050202020403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Times New Roman" panose="02020603050405020304" pitchFamily="18" charset="0"/>
              </a:defRPr>
            </a:lvl9pPr>
          </a:lstStyle>
          <a:p>
            <a:pPr algn="ctr">
              <a:spcBef>
                <a:spcPct val="0"/>
              </a:spcBef>
              <a:buFontTx/>
              <a:buNone/>
            </a:pPr>
            <a:r>
              <a:rPr lang="fr-FR" altLang="fr-FR" sz="1800" b="1">
                <a:solidFill>
                  <a:srgbClr val="000000"/>
                </a:solidFill>
                <a:latin typeface="Arial" panose="020B0604020202020204" pitchFamily="34" charset="0"/>
              </a:rPr>
              <a:t>Global deficiency</a:t>
            </a:r>
            <a:endParaRPr lang="fr-FR" altLang="fr-FR" sz="1800">
              <a:latin typeface="Arial" panose="020B0604020202020204" pitchFamily="34" charset="0"/>
            </a:endParaRPr>
          </a:p>
        </p:txBody>
      </p:sp>
      <p:sp>
        <p:nvSpPr>
          <p:cNvPr id="27" name="Rectangle 33">
            <a:extLst>
              <a:ext uri="{FF2B5EF4-FFF2-40B4-BE49-F238E27FC236}">
                <a16:creationId xmlns:a16="http://schemas.microsoft.com/office/drawing/2014/main" id="{A93D1F91-F1E2-44D0-BAE7-7792C7E7242E}"/>
              </a:ext>
            </a:extLst>
          </p:cNvPr>
          <p:cNvSpPr>
            <a:spLocks noChangeArrowheads="1"/>
          </p:cNvSpPr>
          <p:nvPr/>
        </p:nvSpPr>
        <p:spPr bwMode="auto">
          <a:xfrm>
            <a:off x="5740401" y="2168525"/>
            <a:ext cx="4164013" cy="425450"/>
          </a:xfrm>
          <a:prstGeom prst="rect">
            <a:avLst/>
          </a:prstGeom>
          <a:noFill/>
          <a:ln w="3810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Calibri" panose="020F0502020204030204" pitchFamily="34" charset="0"/>
                <a:cs typeface="Times New Roman" panose="02020603050405020304" pitchFamily="18" charset="0"/>
              </a:defRPr>
            </a:lvl1pPr>
            <a:lvl2pPr marL="742950" indent="-285750">
              <a:spcBef>
                <a:spcPct val="20000"/>
              </a:spcBef>
              <a:buChar char="–"/>
              <a:defRPr sz="2800">
                <a:solidFill>
                  <a:schemeClr val="tx1"/>
                </a:solidFill>
                <a:latin typeface="Calibri" panose="020F0502020204030204" pitchFamily="34" charset="0"/>
                <a:cs typeface="Times New Roman" panose="02020603050405020304" pitchFamily="18" charset="0"/>
              </a:defRPr>
            </a:lvl2pPr>
            <a:lvl3pPr marL="1143000" indent="-228600">
              <a:spcBef>
                <a:spcPct val="20000"/>
              </a:spcBef>
              <a:buChar char="•"/>
              <a:defRPr sz="2400">
                <a:solidFill>
                  <a:schemeClr val="tx1"/>
                </a:solidFill>
                <a:latin typeface="Calibri" panose="020F0502020204030204" pitchFamily="34" charset="0"/>
                <a:cs typeface="Times New Roman" panose="02020603050405020304" pitchFamily="18" charset="0"/>
              </a:defRPr>
            </a:lvl3pPr>
            <a:lvl4pPr marL="1600200" indent="-228600">
              <a:spcBef>
                <a:spcPct val="20000"/>
              </a:spcBef>
              <a:buChar char="–"/>
              <a:defRPr sz="2000">
                <a:solidFill>
                  <a:schemeClr val="tx1"/>
                </a:solidFill>
                <a:latin typeface="Calibri" panose="020F0502020204030204" pitchFamily="34" charset="0"/>
                <a:cs typeface="Times New Roman" panose="02020603050405020304" pitchFamily="18" charset="0"/>
              </a:defRPr>
            </a:lvl4pPr>
            <a:lvl5pPr marL="2057400" indent="-228600">
              <a:spcBef>
                <a:spcPct val="20000"/>
              </a:spcBef>
              <a:buChar char="»"/>
              <a:defRPr sz="2000">
                <a:solidFill>
                  <a:schemeClr val="tx1"/>
                </a:solidFill>
                <a:latin typeface="Calibri" panose="020F050202020403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Times New Roman" panose="02020603050405020304" pitchFamily="18" charset="0"/>
              </a:defRPr>
            </a:lvl9pPr>
          </a:lstStyle>
          <a:p>
            <a:pPr eaLnBrk="1" hangingPunct="1">
              <a:spcBef>
                <a:spcPct val="0"/>
              </a:spcBef>
              <a:buFontTx/>
              <a:buNone/>
            </a:pPr>
            <a:endParaRPr lang="fr-BE" altLang="fr-FR" sz="1800">
              <a:latin typeface="Arial" panose="020B0604020202020204" pitchFamily="34" charset="0"/>
            </a:endParaRPr>
          </a:p>
        </p:txBody>
      </p:sp>
      <p:sp>
        <p:nvSpPr>
          <p:cNvPr id="28" name="Rectangle 34">
            <a:extLst>
              <a:ext uri="{FF2B5EF4-FFF2-40B4-BE49-F238E27FC236}">
                <a16:creationId xmlns:a16="http://schemas.microsoft.com/office/drawing/2014/main" id="{B414811C-0D04-4269-A8F2-B7692F7FFEDF}"/>
              </a:ext>
            </a:extLst>
          </p:cNvPr>
          <p:cNvSpPr>
            <a:spLocks noChangeArrowheads="1"/>
          </p:cNvSpPr>
          <p:nvPr/>
        </p:nvSpPr>
        <p:spPr bwMode="auto">
          <a:xfrm>
            <a:off x="4367214" y="1296988"/>
            <a:ext cx="3565525" cy="4619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cs typeface="Times New Roman" panose="02020603050405020304" pitchFamily="18" charset="0"/>
              </a:defRPr>
            </a:lvl1pPr>
            <a:lvl2pPr marL="742950" indent="-285750">
              <a:spcBef>
                <a:spcPct val="20000"/>
              </a:spcBef>
              <a:buChar char="–"/>
              <a:defRPr sz="2800">
                <a:solidFill>
                  <a:schemeClr val="tx1"/>
                </a:solidFill>
                <a:latin typeface="Calibri" panose="020F0502020204030204" pitchFamily="34" charset="0"/>
                <a:cs typeface="Times New Roman" panose="02020603050405020304" pitchFamily="18" charset="0"/>
              </a:defRPr>
            </a:lvl2pPr>
            <a:lvl3pPr marL="1143000" indent="-228600">
              <a:spcBef>
                <a:spcPct val="20000"/>
              </a:spcBef>
              <a:buChar char="•"/>
              <a:defRPr sz="2400">
                <a:solidFill>
                  <a:schemeClr val="tx1"/>
                </a:solidFill>
                <a:latin typeface="Calibri" panose="020F0502020204030204" pitchFamily="34" charset="0"/>
                <a:cs typeface="Times New Roman" panose="02020603050405020304" pitchFamily="18" charset="0"/>
              </a:defRPr>
            </a:lvl3pPr>
            <a:lvl4pPr marL="1600200" indent="-228600">
              <a:spcBef>
                <a:spcPct val="20000"/>
              </a:spcBef>
              <a:buChar char="–"/>
              <a:defRPr sz="2000">
                <a:solidFill>
                  <a:schemeClr val="tx1"/>
                </a:solidFill>
                <a:latin typeface="Calibri" panose="020F0502020204030204" pitchFamily="34" charset="0"/>
                <a:cs typeface="Times New Roman" panose="02020603050405020304" pitchFamily="18" charset="0"/>
              </a:defRPr>
            </a:lvl4pPr>
            <a:lvl5pPr marL="2057400" indent="-228600">
              <a:spcBef>
                <a:spcPct val="20000"/>
              </a:spcBef>
              <a:buChar char="»"/>
              <a:defRPr sz="2000">
                <a:solidFill>
                  <a:schemeClr val="tx1"/>
                </a:solidFill>
                <a:latin typeface="Calibri" panose="020F050202020403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Times New Roman" panose="02020603050405020304" pitchFamily="18" charset="0"/>
              </a:defRPr>
            </a:lvl9pPr>
          </a:lstStyle>
          <a:p>
            <a:pPr eaLnBrk="1" hangingPunct="1">
              <a:spcBef>
                <a:spcPct val="0"/>
              </a:spcBef>
              <a:buFontTx/>
              <a:buNone/>
            </a:pPr>
            <a:endParaRPr lang="fr-BE" altLang="fr-FR" sz="1800">
              <a:latin typeface="Arial" panose="020B0604020202020204" pitchFamily="34" charset="0"/>
            </a:endParaRPr>
          </a:p>
        </p:txBody>
      </p:sp>
      <p:sp>
        <p:nvSpPr>
          <p:cNvPr id="29" name="Rectangle 35">
            <a:extLst>
              <a:ext uri="{FF2B5EF4-FFF2-40B4-BE49-F238E27FC236}">
                <a16:creationId xmlns:a16="http://schemas.microsoft.com/office/drawing/2014/main" id="{FBC325F2-0529-49D1-A7A4-AE427A840CE2}"/>
              </a:ext>
            </a:extLst>
          </p:cNvPr>
          <p:cNvSpPr>
            <a:spLocks noChangeArrowheads="1"/>
          </p:cNvSpPr>
          <p:nvPr/>
        </p:nvSpPr>
        <p:spPr bwMode="auto">
          <a:xfrm>
            <a:off x="5453064" y="1343025"/>
            <a:ext cx="14509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cs typeface="Times New Roman" panose="02020603050405020304" pitchFamily="18" charset="0"/>
              </a:defRPr>
            </a:lvl1pPr>
            <a:lvl2pPr marL="742950" indent="-285750">
              <a:spcBef>
                <a:spcPct val="20000"/>
              </a:spcBef>
              <a:buChar char="–"/>
              <a:defRPr sz="2800">
                <a:solidFill>
                  <a:schemeClr val="tx1"/>
                </a:solidFill>
                <a:latin typeface="Calibri" panose="020F0502020204030204" pitchFamily="34" charset="0"/>
                <a:cs typeface="Times New Roman" panose="02020603050405020304" pitchFamily="18" charset="0"/>
              </a:defRPr>
            </a:lvl2pPr>
            <a:lvl3pPr marL="1143000" indent="-228600">
              <a:spcBef>
                <a:spcPct val="20000"/>
              </a:spcBef>
              <a:buChar char="•"/>
              <a:defRPr sz="2400">
                <a:solidFill>
                  <a:schemeClr val="tx1"/>
                </a:solidFill>
                <a:latin typeface="Calibri" panose="020F0502020204030204" pitchFamily="34" charset="0"/>
                <a:cs typeface="Times New Roman" panose="02020603050405020304" pitchFamily="18" charset="0"/>
              </a:defRPr>
            </a:lvl3pPr>
            <a:lvl4pPr marL="1600200" indent="-228600">
              <a:spcBef>
                <a:spcPct val="20000"/>
              </a:spcBef>
              <a:buChar char="–"/>
              <a:defRPr sz="2000">
                <a:solidFill>
                  <a:schemeClr val="tx1"/>
                </a:solidFill>
                <a:latin typeface="Calibri" panose="020F0502020204030204" pitchFamily="34" charset="0"/>
                <a:cs typeface="Times New Roman" panose="02020603050405020304" pitchFamily="18" charset="0"/>
              </a:defRPr>
            </a:lvl4pPr>
            <a:lvl5pPr marL="2057400" indent="-228600">
              <a:spcBef>
                <a:spcPct val="20000"/>
              </a:spcBef>
              <a:buChar char="»"/>
              <a:defRPr sz="2000">
                <a:solidFill>
                  <a:schemeClr val="tx1"/>
                </a:solidFill>
                <a:latin typeface="Calibri" panose="020F050202020403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Times New Roman" panose="02020603050405020304" pitchFamily="18" charset="0"/>
              </a:defRPr>
            </a:lvl9pPr>
          </a:lstStyle>
          <a:p>
            <a:pPr>
              <a:spcBef>
                <a:spcPct val="0"/>
              </a:spcBef>
              <a:buFontTx/>
              <a:buNone/>
            </a:pPr>
            <a:r>
              <a:rPr lang="en-GB" altLang="fr-FR" sz="2000" b="1">
                <a:solidFill>
                  <a:schemeClr val="accent2"/>
                </a:solidFill>
                <a:latin typeface="Arial" panose="020B0604020202020204" pitchFamily="34" charset="0"/>
              </a:rPr>
              <a:t>Malnutrition</a:t>
            </a:r>
            <a:endParaRPr lang="en-GB" altLang="fr-FR" sz="2000">
              <a:solidFill>
                <a:schemeClr val="accent2"/>
              </a:solidFill>
              <a:latin typeface="Arial" panose="020B0604020202020204" pitchFamily="34" charset="0"/>
            </a:endParaRPr>
          </a:p>
        </p:txBody>
      </p:sp>
      <p:sp>
        <p:nvSpPr>
          <p:cNvPr id="30" name="Rectangle 36">
            <a:extLst>
              <a:ext uri="{FF2B5EF4-FFF2-40B4-BE49-F238E27FC236}">
                <a16:creationId xmlns:a16="http://schemas.microsoft.com/office/drawing/2014/main" id="{C6081D67-23EE-4A22-A813-F392066B049F}"/>
              </a:ext>
            </a:extLst>
          </p:cNvPr>
          <p:cNvSpPr>
            <a:spLocks noChangeArrowheads="1"/>
          </p:cNvSpPr>
          <p:nvPr/>
        </p:nvSpPr>
        <p:spPr bwMode="auto">
          <a:xfrm>
            <a:off x="4367214" y="1268413"/>
            <a:ext cx="3565525" cy="461962"/>
          </a:xfrm>
          <a:prstGeom prst="rect">
            <a:avLst/>
          </a:prstGeom>
          <a:noFill/>
          <a:ln w="3810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defRPr/>
            </a:pPr>
            <a:endParaRPr lang="en-GB" altLang="fr-FR">
              <a:effectLst>
                <a:outerShdw blurRad="38100" dist="38100" dir="2700000" algn="tl">
                  <a:srgbClr val="C0C0C0"/>
                </a:outerShdw>
              </a:effectLst>
            </a:endParaRPr>
          </a:p>
        </p:txBody>
      </p:sp>
      <p:grpSp>
        <p:nvGrpSpPr>
          <p:cNvPr id="36" name="Group 35">
            <a:extLst>
              <a:ext uri="{FF2B5EF4-FFF2-40B4-BE49-F238E27FC236}">
                <a16:creationId xmlns:a16="http://schemas.microsoft.com/office/drawing/2014/main" id="{138DFA03-43FE-40A8-BC32-DF10459D851C}"/>
              </a:ext>
            </a:extLst>
          </p:cNvPr>
          <p:cNvGrpSpPr/>
          <p:nvPr/>
        </p:nvGrpSpPr>
        <p:grpSpPr>
          <a:xfrm>
            <a:off x="4638677" y="2984502"/>
            <a:ext cx="2395009" cy="3754545"/>
            <a:chOff x="4638677" y="2984502"/>
            <a:chExt cx="2395009" cy="3754545"/>
          </a:xfrm>
        </p:grpSpPr>
        <p:grpSp>
          <p:nvGrpSpPr>
            <p:cNvPr id="37" name="Group 36">
              <a:extLst>
                <a:ext uri="{FF2B5EF4-FFF2-40B4-BE49-F238E27FC236}">
                  <a16:creationId xmlns:a16="http://schemas.microsoft.com/office/drawing/2014/main" id="{9A654D36-3045-47A9-A055-AADCD1F89611}"/>
                </a:ext>
              </a:extLst>
            </p:cNvPr>
            <p:cNvGrpSpPr/>
            <p:nvPr/>
          </p:nvGrpSpPr>
          <p:grpSpPr>
            <a:xfrm>
              <a:off x="4747683" y="2984502"/>
              <a:ext cx="2207152" cy="1101725"/>
              <a:chOff x="4747683" y="2984502"/>
              <a:chExt cx="2207152" cy="1101725"/>
            </a:xfrm>
          </p:grpSpPr>
          <p:sp>
            <p:nvSpPr>
              <p:cNvPr id="40" name="Rectangle 16">
                <a:extLst>
                  <a:ext uri="{FF2B5EF4-FFF2-40B4-BE49-F238E27FC236}">
                    <a16:creationId xmlns:a16="http://schemas.microsoft.com/office/drawing/2014/main" id="{66F4551F-7BC3-44ED-8B22-F1E9315777E2}"/>
                  </a:ext>
                </a:extLst>
              </p:cNvPr>
              <p:cNvSpPr>
                <a:spLocks noChangeArrowheads="1"/>
              </p:cNvSpPr>
              <p:nvPr/>
            </p:nvSpPr>
            <p:spPr bwMode="auto">
              <a:xfrm>
                <a:off x="4959615" y="3119440"/>
                <a:ext cx="1820863" cy="83185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Calibri" panose="020F0502020204030204" pitchFamily="34" charset="0"/>
                    <a:cs typeface="Times New Roman" panose="02020603050405020304" pitchFamily="18" charset="0"/>
                  </a:defRPr>
                </a:lvl1pPr>
                <a:lvl2pPr marL="742950" indent="-285750">
                  <a:spcBef>
                    <a:spcPct val="20000"/>
                  </a:spcBef>
                  <a:buChar char="–"/>
                  <a:defRPr sz="2800">
                    <a:solidFill>
                      <a:schemeClr val="tx1"/>
                    </a:solidFill>
                    <a:latin typeface="Calibri" panose="020F0502020204030204" pitchFamily="34" charset="0"/>
                    <a:cs typeface="Times New Roman" panose="02020603050405020304" pitchFamily="18" charset="0"/>
                  </a:defRPr>
                </a:lvl2pPr>
                <a:lvl3pPr marL="1143000" indent="-228600">
                  <a:spcBef>
                    <a:spcPct val="20000"/>
                  </a:spcBef>
                  <a:buChar char="•"/>
                  <a:defRPr sz="2400">
                    <a:solidFill>
                      <a:schemeClr val="tx1"/>
                    </a:solidFill>
                    <a:latin typeface="Calibri" panose="020F0502020204030204" pitchFamily="34" charset="0"/>
                    <a:cs typeface="Times New Roman" panose="02020603050405020304" pitchFamily="18" charset="0"/>
                  </a:defRPr>
                </a:lvl3pPr>
                <a:lvl4pPr marL="1600200" indent="-228600">
                  <a:spcBef>
                    <a:spcPct val="20000"/>
                  </a:spcBef>
                  <a:buChar char="–"/>
                  <a:defRPr sz="2000">
                    <a:solidFill>
                      <a:schemeClr val="tx1"/>
                    </a:solidFill>
                    <a:latin typeface="Calibri" panose="020F0502020204030204" pitchFamily="34" charset="0"/>
                    <a:cs typeface="Times New Roman" panose="02020603050405020304" pitchFamily="18" charset="0"/>
                  </a:defRPr>
                </a:lvl4pPr>
                <a:lvl5pPr marL="2057400" indent="-228600">
                  <a:spcBef>
                    <a:spcPct val="20000"/>
                  </a:spcBef>
                  <a:buChar char="»"/>
                  <a:defRPr sz="2000">
                    <a:solidFill>
                      <a:schemeClr val="tx1"/>
                    </a:solidFill>
                    <a:latin typeface="Calibri" panose="020F050202020403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Times New Roman" panose="02020603050405020304" pitchFamily="18" charset="0"/>
                  </a:defRPr>
                </a:lvl9pPr>
              </a:lstStyle>
              <a:p>
                <a:pPr algn="ctr">
                  <a:spcBef>
                    <a:spcPct val="0"/>
                  </a:spcBef>
                  <a:buFontTx/>
                  <a:buNone/>
                </a:pPr>
                <a:endParaRPr lang="fr-FR" altLang="fr-FR" sz="1800" b="1" dirty="0">
                  <a:solidFill>
                    <a:srgbClr val="CC0000"/>
                  </a:solidFill>
                  <a:latin typeface="Arial" panose="020B0604020202020204" pitchFamily="34" charset="0"/>
                </a:endParaRPr>
              </a:p>
              <a:p>
                <a:pPr algn="ctr">
                  <a:spcBef>
                    <a:spcPct val="0"/>
                  </a:spcBef>
                  <a:buFontTx/>
                  <a:buNone/>
                </a:pPr>
                <a:r>
                  <a:rPr lang="fr-FR" altLang="fr-FR" sz="1800" b="1" dirty="0" err="1">
                    <a:solidFill>
                      <a:srgbClr val="000000"/>
                    </a:solidFill>
                    <a:latin typeface="Arial" panose="020B0604020202020204" pitchFamily="34" charset="0"/>
                  </a:rPr>
                  <a:t>Stunting</a:t>
                </a:r>
                <a:endParaRPr lang="fr-FR" altLang="fr-FR" sz="1100" i="1" dirty="0">
                  <a:solidFill>
                    <a:srgbClr val="000000"/>
                  </a:solidFill>
                  <a:latin typeface="Arial" panose="020B0604020202020204" pitchFamily="34" charset="0"/>
                </a:endParaRPr>
              </a:p>
              <a:p>
                <a:pPr algn="ctr">
                  <a:spcBef>
                    <a:spcPct val="0"/>
                  </a:spcBef>
                  <a:buFontTx/>
                  <a:buNone/>
                </a:pPr>
                <a:r>
                  <a:rPr lang="fr-FR" altLang="fr-FR" sz="1800" i="1" dirty="0">
                    <a:solidFill>
                      <a:srgbClr val="000000"/>
                    </a:solidFill>
                    <a:latin typeface="Arial" panose="020B0604020202020204" pitchFamily="34" charset="0"/>
                  </a:rPr>
                  <a:t>« </a:t>
                </a:r>
                <a:r>
                  <a:rPr lang="fr-FR" altLang="fr-FR" sz="1800" i="1" dirty="0" err="1">
                    <a:solidFill>
                      <a:srgbClr val="000000"/>
                    </a:solidFill>
                    <a:latin typeface="Arial" panose="020B0604020202020204" pitchFamily="34" charset="0"/>
                  </a:rPr>
                  <a:t>Too</a:t>
                </a:r>
                <a:r>
                  <a:rPr lang="fr-FR" altLang="fr-FR" sz="1800" i="1" dirty="0">
                    <a:solidFill>
                      <a:srgbClr val="000000"/>
                    </a:solidFill>
                    <a:latin typeface="Arial" panose="020B0604020202020204" pitchFamily="34" charset="0"/>
                  </a:rPr>
                  <a:t> short »</a:t>
                </a:r>
                <a:endParaRPr lang="fr-FR" altLang="fr-FR" sz="1800" i="1" dirty="0">
                  <a:latin typeface="Arial" panose="020B0604020202020204" pitchFamily="34" charset="0"/>
                </a:endParaRPr>
              </a:p>
            </p:txBody>
          </p:sp>
          <p:sp>
            <p:nvSpPr>
              <p:cNvPr id="41" name="Rectangle 18">
                <a:extLst>
                  <a:ext uri="{FF2B5EF4-FFF2-40B4-BE49-F238E27FC236}">
                    <a16:creationId xmlns:a16="http://schemas.microsoft.com/office/drawing/2014/main" id="{6DDC0FCB-3859-415B-90E2-D805068DD62D}"/>
                  </a:ext>
                </a:extLst>
              </p:cNvPr>
              <p:cNvSpPr>
                <a:spLocks noChangeArrowheads="1"/>
              </p:cNvSpPr>
              <p:nvPr/>
            </p:nvSpPr>
            <p:spPr bwMode="auto">
              <a:xfrm>
                <a:off x="4747683" y="2984502"/>
                <a:ext cx="2207152" cy="1101725"/>
              </a:xfrm>
              <a:prstGeom prst="rect">
                <a:avLst/>
              </a:prstGeom>
              <a:noFill/>
              <a:ln w="3810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Calibri" panose="020F0502020204030204" pitchFamily="34" charset="0"/>
                    <a:cs typeface="Times New Roman" panose="02020603050405020304" pitchFamily="18" charset="0"/>
                  </a:defRPr>
                </a:lvl1pPr>
                <a:lvl2pPr marL="742950" indent="-285750">
                  <a:spcBef>
                    <a:spcPct val="20000"/>
                  </a:spcBef>
                  <a:buChar char="–"/>
                  <a:defRPr sz="2800">
                    <a:solidFill>
                      <a:schemeClr val="tx1"/>
                    </a:solidFill>
                    <a:latin typeface="Calibri" panose="020F0502020204030204" pitchFamily="34" charset="0"/>
                    <a:cs typeface="Times New Roman" panose="02020603050405020304" pitchFamily="18" charset="0"/>
                  </a:defRPr>
                </a:lvl2pPr>
                <a:lvl3pPr marL="1143000" indent="-228600">
                  <a:spcBef>
                    <a:spcPct val="20000"/>
                  </a:spcBef>
                  <a:buChar char="•"/>
                  <a:defRPr sz="2400">
                    <a:solidFill>
                      <a:schemeClr val="tx1"/>
                    </a:solidFill>
                    <a:latin typeface="Calibri" panose="020F0502020204030204" pitchFamily="34" charset="0"/>
                    <a:cs typeface="Times New Roman" panose="02020603050405020304" pitchFamily="18" charset="0"/>
                  </a:defRPr>
                </a:lvl3pPr>
                <a:lvl4pPr marL="1600200" indent="-228600">
                  <a:spcBef>
                    <a:spcPct val="20000"/>
                  </a:spcBef>
                  <a:buChar char="–"/>
                  <a:defRPr sz="2000">
                    <a:solidFill>
                      <a:schemeClr val="tx1"/>
                    </a:solidFill>
                    <a:latin typeface="Calibri" panose="020F0502020204030204" pitchFamily="34" charset="0"/>
                    <a:cs typeface="Times New Roman" panose="02020603050405020304" pitchFamily="18" charset="0"/>
                  </a:defRPr>
                </a:lvl4pPr>
                <a:lvl5pPr marL="2057400" indent="-228600">
                  <a:spcBef>
                    <a:spcPct val="20000"/>
                  </a:spcBef>
                  <a:buChar char="»"/>
                  <a:defRPr sz="2000">
                    <a:solidFill>
                      <a:schemeClr val="tx1"/>
                    </a:solidFill>
                    <a:latin typeface="Calibri" panose="020F050202020403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Times New Roman" panose="02020603050405020304" pitchFamily="18" charset="0"/>
                  </a:defRPr>
                </a:lvl9pPr>
              </a:lstStyle>
              <a:p>
                <a:pPr eaLnBrk="1" hangingPunct="1">
                  <a:spcBef>
                    <a:spcPct val="0"/>
                  </a:spcBef>
                  <a:buFontTx/>
                  <a:buNone/>
                </a:pPr>
                <a:endParaRPr lang="fr-BE" altLang="fr-FR" sz="1800">
                  <a:latin typeface="Arial" panose="020B0604020202020204" pitchFamily="34" charset="0"/>
                </a:endParaRPr>
              </a:p>
            </p:txBody>
          </p:sp>
        </p:grpSp>
        <p:pic>
          <p:nvPicPr>
            <p:cNvPr id="38" name="Picture 34">
              <a:extLst>
                <a:ext uri="{FF2B5EF4-FFF2-40B4-BE49-F238E27FC236}">
                  <a16:creationId xmlns:a16="http://schemas.microsoft.com/office/drawing/2014/main" id="{D82AB256-3B68-480E-855D-FAFBE5F3C1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2729"/>
            <a:stretch>
              <a:fillRect/>
            </a:stretch>
          </p:blipFill>
          <p:spPr bwMode="auto">
            <a:xfrm>
              <a:off x="4638677" y="4131290"/>
              <a:ext cx="1419226" cy="258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39" name="Picture 34">
              <a:extLst>
                <a:ext uri="{FF2B5EF4-FFF2-40B4-BE49-F238E27FC236}">
                  <a16:creationId xmlns:a16="http://schemas.microsoft.com/office/drawing/2014/main" id="{982EB8E2-7498-4477-AB94-719139BA11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8388" r="1202"/>
            <a:stretch>
              <a:fillRect/>
            </a:stretch>
          </p:blipFill>
          <p:spPr bwMode="auto">
            <a:xfrm>
              <a:off x="6127755" y="4155403"/>
              <a:ext cx="905931" cy="2583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grpSp>
      <p:grpSp>
        <p:nvGrpSpPr>
          <p:cNvPr id="42" name="Group 41">
            <a:extLst>
              <a:ext uri="{FF2B5EF4-FFF2-40B4-BE49-F238E27FC236}">
                <a16:creationId xmlns:a16="http://schemas.microsoft.com/office/drawing/2014/main" id="{B0DBCD9E-695C-4092-8F03-C70E0297CF62}"/>
              </a:ext>
            </a:extLst>
          </p:cNvPr>
          <p:cNvGrpSpPr/>
          <p:nvPr/>
        </p:nvGrpSpPr>
        <p:grpSpPr>
          <a:xfrm>
            <a:off x="8730720" y="3491973"/>
            <a:ext cx="3096156" cy="3286656"/>
            <a:chOff x="8730720" y="3491973"/>
            <a:chExt cx="3096156" cy="3286656"/>
          </a:xfrm>
        </p:grpSpPr>
        <p:pic>
          <p:nvPicPr>
            <p:cNvPr id="43" name="Picture 34">
              <a:extLst>
                <a:ext uri="{FF2B5EF4-FFF2-40B4-BE49-F238E27FC236}">
                  <a16:creationId xmlns:a16="http://schemas.microsoft.com/office/drawing/2014/main" id="{F59884E5-B2C2-4A6B-9437-9E24E0E78B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6920" r="36096"/>
            <a:stretch>
              <a:fillRect/>
            </a:stretch>
          </p:blipFill>
          <p:spPr bwMode="auto">
            <a:xfrm>
              <a:off x="8774113" y="4205291"/>
              <a:ext cx="1033463" cy="257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44" name="Picture 4" descr="Boy with 3+ kwash day 1 (1)">
              <a:extLst>
                <a:ext uri="{FF2B5EF4-FFF2-40B4-BE49-F238E27FC236}">
                  <a16:creationId xmlns:a16="http://schemas.microsoft.com/office/drawing/2014/main" id="{128CB29C-CD43-411F-B29D-36A2758D6C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862"/>
            <a:stretch>
              <a:fillRect/>
            </a:stretch>
          </p:blipFill>
          <p:spPr bwMode="auto">
            <a:xfrm>
              <a:off x="9904414" y="4165600"/>
              <a:ext cx="1922462" cy="241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 name="Group 44">
              <a:extLst>
                <a:ext uri="{FF2B5EF4-FFF2-40B4-BE49-F238E27FC236}">
                  <a16:creationId xmlns:a16="http://schemas.microsoft.com/office/drawing/2014/main" id="{F8184ABC-4CC3-4E1B-9AEC-AA2D2E93D4EF}"/>
                </a:ext>
              </a:extLst>
            </p:cNvPr>
            <p:cNvGrpSpPr/>
            <p:nvPr/>
          </p:nvGrpSpPr>
          <p:grpSpPr>
            <a:xfrm>
              <a:off x="8730720" y="3491973"/>
              <a:ext cx="2640013" cy="604007"/>
              <a:chOff x="8730720" y="3491973"/>
              <a:chExt cx="2640013" cy="604007"/>
            </a:xfrm>
          </p:grpSpPr>
          <p:sp>
            <p:nvSpPr>
              <p:cNvPr id="46" name="Rectangle 28">
                <a:extLst>
                  <a:ext uri="{FF2B5EF4-FFF2-40B4-BE49-F238E27FC236}">
                    <a16:creationId xmlns:a16="http://schemas.microsoft.com/office/drawing/2014/main" id="{DB04D221-CF82-4C13-8383-DD3F2223AD3D}"/>
                  </a:ext>
                </a:extLst>
              </p:cNvPr>
              <p:cNvSpPr>
                <a:spLocks noChangeArrowheads="1"/>
              </p:cNvSpPr>
              <p:nvPr/>
            </p:nvSpPr>
            <p:spPr bwMode="auto">
              <a:xfrm>
                <a:off x="8730720" y="3541982"/>
                <a:ext cx="2640013" cy="553998"/>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har char="•"/>
                  <a:defRPr sz="3200">
                    <a:solidFill>
                      <a:schemeClr val="tx1"/>
                    </a:solidFill>
                    <a:latin typeface="Calibri" panose="020F0502020204030204" pitchFamily="34" charset="0"/>
                    <a:cs typeface="Times New Roman" panose="02020603050405020304" pitchFamily="18" charset="0"/>
                  </a:defRPr>
                </a:lvl1pPr>
                <a:lvl2pPr marL="742950" indent="-285750">
                  <a:spcBef>
                    <a:spcPct val="20000"/>
                  </a:spcBef>
                  <a:buChar char="–"/>
                  <a:defRPr sz="2800">
                    <a:solidFill>
                      <a:schemeClr val="tx1"/>
                    </a:solidFill>
                    <a:latin typeface="Calibri" panose="020F0502020204030204" pitchFamily="34" charset="0"/>
                    <a:cs typeface="Times New Roman" panose="02020603050405020304" pitchFamily="18" charset="0"/>
                  </a:defRPr>
                </a:lvl2pPr>
                <a:lvl3pPr marL="1143000" indent="-228600">
                  <a:spcBef>
                    <a:spcPct val="20000"/>
                  </a:spcBef>
                  <a:buChar char="•"/>
                  <a:defRPr sz="2400">
                    <a:solidFill>
                      <a:schemeClr val="tx1"/>
                    </a:solidFill>
                    <a:latin typeface="Calibri" panose="020F0502020204030204" pitchFamily="34" charset="0"/>
                    <a:cs typeface="Times New Roman" panose="02020603050405020304" pitchFamily="18" charset="0"/>
                  </a:defRPr>
                </a:lvl3pPr>
                <a:lvl4pPr marL="1600200" indent="-228600">
                  <a:spcBef>
                    <a:spcPct val="20000"/>
                  </a:spcBef>
                  <a:buChar char="–"/>
                  <a:defRPr sz="2000">
                    <a:solidFill>
                      <a:schemeClr val="tx1"/>
                    </a:solidFill>
                    <a:latin typeface="Calibri" panose="020F0502020204030204" pitchFamily="34" charset="0"/>
                    <a:cs typeface="Times New Roman" panose="02020603050405020304" pitchFamily="18" charset="0"/>
                  </a:defRPr>
                </a:lvl4pPr>
                <a:lvl5pPr marL="2057400" indent="-228600">
                  <a:spcBef>
                    <a:spcPct val="20000"/>
                  </a:spcBef>
                  <a:buChar char="»"/>
                  <a:defRPr sz="2000">
                    <a:solidFill>
                      <a:schemeClr val="tx1"/>
                    </a:solidFill>
                    <a:latin typeface="Calibri" panose="020F050202020403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Times New Roman" panose="02020603050405020304" pitchFamily="18" charset="0"/>
                  </a:defRPr>
                </a:lvl9pPr>
              </a:lstStyle>
              <a:p>
                <a:pPr algn="ctr">
                  <a:spcBef>
                    <a:spcPct val="0"/>
                  </a:spcBef>
                  <a:buFontTx/>
                  <a:buNone/>
                </a:pPr>
                <a:r>
                  <a:rPr lang="en-GB" altLang="fr-FR" sz="1200" b="1" dirty="0">
                    <a:latin typeface="Arial" panose="020B0604020202020204" pitchFamily="34" charset="0"/>
                  </a:rPr>
                  <a:t>Severe Acute Malnutrition </a:t>
                </a:r>
              </a:p>
              <a:p>
                <a:pPr algn="ctr">
                  <a:spcBef>
                    <a:spcPct val="0"/>
                  </a:spcBef>
                  <a:buFontTx/>
                  <a:buNone/>
                </a:pPr>
                <a:r>
                  <a:rPr lang="en-GB" altLang="fr-FR" sz="1200" b="1" dirty="0">
                    <a:latin typeface="Arial" panose="020B0604020202020204" pitchFamily="34" charset="0"/>
                  </a:rPr>
                  <a:t>Wasting </a:t>
                </a:r>
                <a:r>
                  <a:rPr lang="en-GB" altLang="fr-FR" sz="1200" i="1" dirty="0">
                    <a:latin typeface="Arial" panose="020B0604020202020204" pitchFamily="34" charset="0"/>
                  </a:rPr>
                  <a:t>“Too skinny”</a:t>
                </a:r>
              </a:p>
              <a:p>
                <a:pPr algn="ctr">
                  <a:spcBef>
                    <a:spcPct val="0"/>
                  </a:spcBef>
                  <a:buFontTx/>
                  <a:buNone/>
                </a:pPr>
                <a:r>
                  <a:rPr lang="en-GB" altLang="fr-FR" sz="1200" b="1" dirty="0">
                    <a:latin typeface="Arial" panose="020B0604020202020204" pitchFamily="34" charset="0"/>
                  </a:rPr>
                  <a:t>Kwashiorkor </a:t>
                </a:r>
                <a:r>
                  <a:rPr lang="en-GB" altLang="fr-FR" sz="1200" i="1" dirty="0">
                    <a:latin typeface="Arial" panose="020B0604020202020204" pitchFamily="34" charset="0"/>
                  </a:rPr>
                  <a:t>“Oedema”</a:t>
                </a:r>
              </a:p>
            </p:txBody>
          </p:sp>
          <p:sp>
            <p:nvSpPr>
              <p:cNvPr id="47" name="Rectangle 30">
                <a:extLst>
                  <a:ext uri="{FF2B5EF4-FFF2-40B4-BE49-F238E27FC236}">
                    <a16:creationId xmlns:a16="http://schemas.microsoft.com/office/drawing/2014/main" id="{C54D1CE2-A3D7-42A2-A12E-0D9D4BFFDBD8}"/>
                  </a:ext>
                </a:extLst>
              </p:cNvPr>
              <p:cNvSpPr>
                <a:spLocks noChangeArrowheads="1"/>
              </p:cNvSpPr>
              <p:nvPr/>
            </p:nvSpPr>
            <p:spPr bwMode="auto">
              <a:xfrm>
                <a:off x="8879682" y="3491973"/>
                <a:ext cx="2395802" cy="594254"/>
              </a:xfrm>
              <a:prstGeom prst="rect">
                <a:avLst/>
              </a:prstGeom>
              <a:noFill/>
              <a:ln w="3810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Calibri" panose="020F0502020204030204" pitchFamily="34" charset="0"/>
                    <a:cs typeface="Times New Roman" panose="02020603050405020304" pitchFamily="18" charset="0"/>
                  </a:defRPr>
                </a:lvl1pPr>
                <a:lvl2pPr marL="742950" indent="-285750">
                  <a:spcBef>
                    <a:spcPct val="20000"/>
                  </a:spcBef>
                  <a:buChar char="–"/>
                  <a:defRPr sz="2800">
                    <a:solidFill>
                      <a:schemeClr val="tx1"/>
                    </a:solidFill>
                    <a:latin typeface="Calibri" panose="020F0502020204030204" pitchFamily="34" charset="0"/>
                    <a:cs typeface="Times New Roman" panose="02020603050405020304" pitchFamily="18" charset="0"/>
                  </a:defRPr>
                </a:lvl2pPr>
                <a:lvl3pPr marL="1143000" indent="-228600">
                  <a:spcBef>
                    <a:spcPct val="20000"/>
                  </a:spcBef>
                  <a:buChar char="•"/>
                  <a:defRPr sz="2400">
                    <a:solidFill>
                      <a:schemeClr val="tx1"/>
                    </a:solidFill>
                    <a:latin typeface="Calibri" panose="020F0502020204030204" pitchFamily="34" charset="0"/>
                    <a:cs typeface="Times New Roman" panose="02020603050405020304" pitchFamily="18" charset="0"/>
                  </a:defRPr>
                </a:lvl3pPr>
                <a:lvl4pPr marL="1600200" indent="-228600">
                  <a:spcBef>
                    <a:spcPct val="20000"/>
                  </a:spcBef>
                  <a:buChar char="–"/>
                  <a:defRPr sz="2000">
                    <a:solidFill>
                      <a:schemeClr val="tx1"/>
                    </a:solidFill>
                    <a:latin typeface="Calibri" panose="020F0502020204030204" pitchFamily="34" charset="0"/>
                    <a:cs typeface="Times New Roman" panose="02020603050405020304" pitchFamily="18" charset="0"/>
                  </a:defRPr>
                </a:lvl4pPr>
                <a:lvl5pPr marL="2057400" indent="-228600">
                  <a:spcBef>
                    <a:spcPct val="20000"/>
                  </a:spcBef>
                  <a:buChar char="»"/>
                  <a:defRPr sz="2000">
                    <a:solidFill>
                      <a:schemeClr val="tx1"/>
                    </a:solidFill>
                    <a:latin typeface="Calibri" panose="020F050202020403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Times New Roman" panose="02020603050405020304" pitchFamily="18" charset="0"/>
                  </a:defRPr>
                </a:lvl9pPr>
              </a:lstStyle>
              <a:p>
                <a:pPr eaLnBrk="1" hangingPunct="1">
                  <a:spcBef>
                    <a:spcPct val="0"/>
                  </a:spcBef>
                  <a:buFontTx/>
                  <a:buNone/>
                </a:pPr>
                <a:endParaRPr lang="fr-BE" altLang="fr-FR" sz="1800">
                  <a:latin typeface="Arial" panose="020B0604020202020204" pitchFamily="34" charset="0"/>
                </a:endParaRPr>
              </a:p>
            </p:txBody>
          </p:sp>
        </p:grpSp>
      </p:grpSp>
      <p:grpSp>
        <p:nvGrpSpPr>
          <p:cNvPr id="48" name="Group 47">
            <a:extLst>
              <a:ext uri="{FF2B5EF4-FFF2-40B4-BE49-F238E27FC236}">
                <a16:creationId xmlns:a16="http://schemas.microsoft.com/office/drawing/2014/main" id="{0911A108-07EA-4B9D-9654-3E7A4A2323EC}"/>
              </a:ext>
            </a:extLst>
          </p:cNvPr>
          <p:cNvGrpSpPr/>
          <p:nvPr/>
        </p:nvGrpSpPr>
        <p:grpSpPr>
          <a:xfrm>
            <a:off x="6876522" y="3491972"/>
            <a:ext cx="1907116" cy="602986"/>
            <a:chOff x="6876522" y="3491972"/>
            <a:chExt cx="1907116" cy="602986"/>
          </a:xfrm>
        </p:grpSpPr>
        <p:sp>
          <p:nvSpPr>
            <p:cNvPr id="49" name="Rectangle 30">
              <a:extLst>
                <a:ext uri="{FF2B5EF4-FFF2-40B4-BE49-F238E27FC236}">
                  <a16:creationId xmlns:a16="http://schemas.microsoft.com/office/drawing/2014/main" id="{9D3EDC39-72D2-46F6-8B3F-8E2E68BD1798}"/>
                </a:ext>
              </a:extLst>
            </p:cNvPr>
            <p:cNvSpPr>
              <a:spLocks noChangeArrowheads="1"/>
            </p:cNvSpPr>
            <p:nvPr/>
          </p:nvSpPr>
          <p:spPr bwMode="auto">
            <a:xfrm>
              <a:off x="7082234" y="3491972"/>
              <a:ext cx="1670049" cy="602986"/>
            </a:xfrm>
            <a:prstGeom prst="rect">
              <a:avLst/>
            </a:prstGeom>
            <a:noFill/>
            <a:ln w="3810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Calibri" panose="020F0502020204030204" pitchFamily="34" charset="0"/>
                  <a:cs typeface="Times New Roman" panose="02020603050405020304" pitchFamily="18" charset="0"/>
                </a:defRPr>
              </a:lvl1pPr>
              <a:lvl2pPr marL="742950" indent="-285750">
                <a:spcBef>
                  <a:spcPct val="20000"/>
                </a:spcBef>
                <a:buChar char="–"/>
                <a:defRPr sz="2800">
                  <a:solidFill>
                    <a:schemeClr val="tx1"/>
                  </a:solidFill>
                  <a:latin typeface="Calibri" panose="020F0502020204030204" pitchFamily="34" charset="0"/>
                  <a:cs typeface="Times New Roman" panose="02020603050405020304" pitchFamily="18" charset="0"/>
                </a:defRPr>
              </a:lvl2pPr>
              <a:lvl3pPr marL="1143000" indent="-228600">
                <a:spcBef>
                  <a:spcPct val="20000"/>
                </a:spcBef>
                <a:buChar char="•"/>
                <a:defRPr sz="2400">
                  <a:solidFill>
                    <a:schemeClr val="tx1"/>
                  </a:solidFill>
                  <a:latin typeface="Calibri" panose="020F0502020204030204" pitchFamily="34" charset="0"/>
                  <a:cs typeface="Times New Roman" panose="02020603050405020304" pitchFamily="18" charset="0"/>
                </a:defRPr>
              </a:lvl3pPr>
              <a:lvl4pPr marL="1600200" indent="-228600">
                <a:spcBef>
                  <a:spcPct val="20000"/>
                </a:spcBef>
                <a:buChar char="–"/>
                <a:defRPr sz="2000">
                  <a:solidFill>
                    <a:schemeClr val="tx1"/>
                  </a:solidFill>
                  <a:latin typeface="Calibri" panose="020F0502020204030204" pitchFamily="34" charset="0"/>
                  <a:cs typeface="Times New Roman" panose="02020603050405020304" pitchFamily="18" charset="0"/>
                </a:defRPr>
              </a:lvl4pPr>
              <a:lvl5pPr marL="2057400" indent="-228600">
                <a:spcBef>
                  <a:spcPct val="20000"/>
                </a:spcBef>
                <a:buChar char="»"/>
                <a:defRPr sz="2000">
                  <a:solidFill>
                    <a:schemeClr val="tx1"/>
                  </a:solidFill>
                  <a:latin typeface="Calibri" panose="020F050202020403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Times New Roman" panose="02020603050405020304" pitchFamily="18" charset="0"/>
                </a:defRPr>
              </a:lvl9pPr>
            </a:lstStyle>
            <a:p>
              <a:pPr eaLnBrk="1" hangingPunct="1">
                <a:spcBef>
                  <a:spcPct val="0"/>
                </a:spcBef>
                <a:buFontTx/>
                <a:buNone/>
              </a:pPr>
              <a:endParaRPr lang="fr-BE" altLang="fr-FR" sz="1800">
                <a:latin typeface="Arial" panose="020B0604020202020204" pitchFamily="34" charset="0"/>
              </a:endParaRPr>
            </a:p>
          </p:txBody>
        </p:sp>
        <p:sp>
          <p:nvSpPr>
            <p:cNvPr id="50" name="Rectangle 28">
              <a:extLst>
                <a:ext uri="{FF2B5EF4-FFF2-40B4-BE49-F238E27FC236}">
                  <a16:creationId xmlns:a16="http://schemas.microsoft.com/office/drawing/2014/main" id="{953D2943-CD76-4F6E-9A86-D294456C85EF}"/>
                </a:ext>
              </a:extLst>
            </p:cNvPr>
            <p:cNvSpPr>
              <a:spLocks noChangeArrowheads="1"/>
            </p:cNvSpPr>
            <p:nvPr/>
          </p:nvSpPr>
          <p:spPr bwMode="auto">
            <a:xfrm>
              <a:off x="6876522" y="3561148"/>
              <a:ext cx="1907116" cy="430887"/>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har char="•"/>
                <a:defRPr sz="3200">
                  <a:solidFill>
                    <a:schemeClr val="tx1"/>
                  </a:solidFill>
                  <a:latin typeface="Calibri" panose="020F0502020204030204" pitchFamily="34" charset="0"/>
                  <a:cs typeface="Times New Roman" panose="02020603050405020304" pitchFamily="18" charset="0"/>
                </a:defRPr>
              </a:lvl1pPr>
              <a:lvl2pPr marL="742950" indent="-285750">
                <a:spcBef>
                  <a:spcPct val="20000"/>
                </a:spcBef>
                <a:buChar char="–"/>
                <a:defRPr sz="2800">
                  <a:solidFill>
                    <a:schemeClr val="tx1"/>
                  </a:solidFill>
                  <a:latin typeface="Calibri" panose="020F0502020204030204" pitchFamily="34" charset="0"/>
                  <a:cs typeface="Times New Roman" panose="02020603050405020304" pitchFamily="18" charset="0"/>
                </a:defRPr>
              </a:lvl2pPr>
              <a:lvl3pPr marL="1143000" indent="-228600">
                <a:spcBef>
                  <a:spcPct val="20000"/>
                </a:spcBef>
                <a:buChar char="•"/>
                <a:defRPr sz="2400">
                  <a:solidFill>
                    <a:schemeClr val="tx1"/>
                  </a:solidFill>
                  <a:latin typeface="Calibri" panose="020F0502020204030204" pitchFamily="34" charset="0"/>
                  <a:cs typeface="Times New Roman" panose="02020603050405020304" pitchFamily="18" charset="0"/>
                </a:defRPr>
              </a:lvl3pPr>
              <a:lvl4pPr marL="1600200" indent="-228600">
                <a:spcBef>
                  <a:spcPct val="20000"/>
                </a:spcBef>
                <a:buChar char="–"/>
                <a:defRPr sz="2000">
                  <a:solidFill>
                    <a:schemeClr val="tx1"/>
                  </a:solidFill>
                  <a:latin typeface="Calibri" panose="020F0502020204030204" pitchFamily="34" charset="0"/>
                  <a:cs typeface="Times New Roman" panose="02020603050405020304" pitchFamily="18" charset="0"/>
                </a:defRPr>
              </a:lvl4pPr>
              <a:lvl5pPr marL="2057400" indent="-228600">
                <a:spcBef>
                  <a:spcPct val="20000"/>
                </a:spcBef>
                <a:buChar char="»"/>
                <a:defRPr sz="2000">
                  <a:solidFill>
                    <a:schemeClr val="tx1"/>
                  </a:solidFill>
                  <a:latin typeface="Calibri" panose="020F050202020403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Times New Roman" panose="02020603050405020304" pitchFamily="18" charset="0"/>
                </a:defRPr>
              </a:lvl9pPr>
            </a:lstStyle>
            <a:p>
              <a:pPr algn="ctr">
                <a:spcBef>
                  <a:spcPct val="0"/>
                </a:spcBef>
                <a:buFontTx/>
                <a:buNone/>
              </a:pPr>
              <a:r>
                <a:rPr lang="en-GB" altLang="fr-FR" sz="1400" b="1" dirty="0">
                  <a:latin typeface="Arial" panose="020B0604020202020204" pitchFamily="34" charset="0"/>
                </a:rPr>
                <a:t>Moderate Acute Malnutrition</a:t>
              </a:r>
              <a:endParaRPr lang="en-GB" altLang="fr-FR" sz="1400" i="1" dirty="0">
                <a:latin typeface="Arial" panose="020B0604020202020204" pitchFamily="34" charset="0"/>
              </a:endParaRPr>
            </a:p>
          </p:txBody>
        </p:sp>
      </p:grpSp>
    </p:spTree>
    <p:extLst>
      <p:ext uri="{BB962C8B-B14F-4D97-AF65-F5344CB8AC3E}">
        <p14:creationId xmlns:p14="http://schemas.microsoft.com/office/powerpoint/2010/main" val="1613585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1504" y="260648"/>
            <a:ext cx="8845544" cy="1242256"/>
          </a:xfrm>
        </p:spPr>
        <p:txBody>
          <a:bodyPr>
            <a:noAutofit/>
          </a:bodyPr>
          <a:lstStyle/>
          <a:p>
            <a:r>
              <a:rPr lang="es-ES" sz="3100"/>
              <a:t>ACUTE MALNUTRITION CLASSIFICATION</a:t>
            </a:r>
            <a:br>
              <a:rPr lang="es-ES" sz="3100" dirty="0"/>
            </a:br>
            <a:endParaRPr lang="es-ES" sz="3100" dirty="0"/>
          </a:p>
        </p:txBody>
      </p:sp>
      <p:sp>
        <p:nvSpPr>
          <p:cNvPr id="3" name="Content Placeholder 2"/>
          <p:cNvSpPr>
            <a:spLocks noGrp="1"/>
          </p:cNvSpPr>
          <p:nvPr>
            <p:ph idx="1"/>
          </p:nvPr>
        </p:nvSpPr>
        <p:spPr>
          <a:xfrm>
            <a:off x="1981200" y="1052737"/>
            <a:ext cx="7620000" cy="4373563"/>
          </a:xfrm>
        </p:spPr>
        <p:txBody>
          <a:bodyPr/>
          <a:lstStyle/>
          <a:p>
            <a:pPr lvl="0"/>
            <a:endParaRPr lang="en-GB" dirty="0"/>
          </a:p>
          <a:p>
            <a:pPr lvl="1">
              <a:lnSpc>
                <a:spcPct val="100000"/>
              </a:lnSpc>
              <a:spcAft>
                <a:spcPts val="600"/>
              </a:spcAft>
            </a:pPr>
            <a:r>
              <a:rPr lang="en-CA" sz="2800" b="1" dirty="0">
                <a:solidFill>
                  <a:schemeClr val="accent2"/>
                </a:solidFill>
              </a:rPr>
              <a:t>Moderate</a:t>
            </a:r>
            <a:r>
              <a:rPr lang="en-CA" sz="2800" dirty="0"/>
              <a:t> acute malnutrition (MAM) = moderate wasting.</a:t>
            </a:r>
            <a:endParaRPr lang="en-GB" sz="2800" dirty="0"/>
          </a:p>
          <a:p>
            <a:pPr lvl="1">
              <a:lnSpc>
                <a:spcPct val="100000"/>
              </a:lnSpc>
              <a:spcAft>
                <a:spcPts val="600"/>
              </a:spcAft>
            </a:pPr>
            <a:r>
              <a:rPr lang="en-CA" sz="2800" b="1" dirty="0">
                <a:solidFill>
                  <a:srgbClr val="FF0000"/>
                </a:solidFill>
              </a:rPr>
              <a:t>Severe </a:t>
            </a:r>
            <a:r>
              <a:rPr lang="en-CA" sz="2800" dirty="0"/>
              <a:t>acute malnutrition (SAM) = severe wasting or bilateral edema (can also be both).</a:t>
            </a:r>
            <a:endParaRPr lang="en-GB" sz="2800" dirty="0"/>
          </a:p>
          <a:p>
            <a:pPr lvl="1">
              <a:lnSpc>
                <a:spcPct val="100000"/>
              </a:lnSpc>
              <a:spcAft>
                <a:spcPts val="600"/>
              </a:spcAft>
            </a:pPr>
            <a:r>
              <a:rPr lang="en-CA" sz="2800" b="1" dirty="0"/>
              <a:t>Global acute malnutrition </a:t>
            </a:r>
            <a:r>
              <a:rPr lang="en-CA" sz="2800" dirty="0"/>
              <a:t>refers to both </a:t>
            </a:r>
            <a:r>
              <a:rPr lang="en-CA" sz="2800" i="1" dirty="0"/>
              <a:t>moderate </a:t>
            </a:r>
            <a:r>
              <a:rPr lang="en-CA" sz="2800" dirty="0"/>
              <a:t>acute malnutrition (MAM) and </a:t>
            </a:r>
            <a:r>
              <a:rPr lang="en-CA" sz="2800" i="1" dirty="0"/>
              <a:t>severe</a:t>
            </a:r>
            <a:r>
              <a:rPr lang="en-CA" sz="2800" dirty="0"/>
              <a:t> acute malnutrition (SAM). </a:t>
            </a:r>
            <a:endParaRPr lang="en-GB" sz="2800" dirty="0"/>
          </a:p>
          <a:p>
            <a:pPr>
              <a:lnSpc>
                <a:spcPct val="100000"/>
              </a:lnSpc>
            </a:pPr>
            <a:endParaRPr lang="en-US" dirty="0"/>
          </a:p>
          <a:p>
            <a:pPr marL="342900" indent="-342900">
              <a:buFont typeface="Arial" panose="020B0604020202020204" pitchFamily="34" charset="0"/>
              <a:buChar char="•"/>
            </a:pPr>
            <a:endParaRPr lang="es-ES" dirty="0"/>
          </a:p>
          <a:p>
            <a:pPr lvl="0"/>
            <a:endParaRPr lang="es-ES" dirty="0"/>
          </a:p>
        </p:txBody>
      </p:sp>
      <p:sp>
        <p:nvSpPr>
          <p:cNvPr id="4" name="Footer Placeholder 3"/>
          <p:cNvSpPr>
            <a:spLocks noGrp="1"/>
          </p:cNvSpPr>
          <p:nvPr>
            <p:ph type="ftr" sz="quarter" idx="11"/>
          </p:nvPr>
        </p:nvSpPr>
        <p:spPr/>
        <p:txBody>
          <a:bodyPr/>
          <a:lstStyle/>
          <a:p>
            <a:pPr>
              <a:defRPr/>
            </a:pPr>
            <a:r>
              <a:rPr lang="fr-FR" altLang="en-US"/>
              <a:t>MSFOCBA_2015</a:t>
            </a:r>
            <a:endParaRPr lang="fr-FR" altLang="en-US" dirty="0"/>
          </a:p>
        </p:txBody>
      </p:sp>
    </p:spTree>
    <p:custDataLst>
      <p:tags r:id="rId1"/>
    </p:custDataLst>
    <p:extLst>
      <p:ext uri="{BB962C8B-B14F-4D97-AF65-F5344CB8AC3E}">
        <p14:creationId xmlns:p14="http://schemas.microsoft.com/office/powerpoint/2010/main" val="4030748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9974"/>
            <a:ext cx="10515600" cy="1325563"/>
          </a:xfrm>
        </p:spPr>
        <p:txBody>
          <a:bodyPr/>
          <a:lstStyle/>
          <a:p>
            <a:r>
              <a:rPr lang="en-US" dirty="0"/>
              <a:t>TYPES OF SAM</a:t>
            </a:r>
          </a:p>
        </p:txBody>
      </p:sp>
      <p:pic>
        <p:nvPicPr>
          <p:cNvPr id="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61861" y="1441739"/>
            <a:ext cx="2239264"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8163" y="1445995"/>
            <a:ext cx="2600325"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0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15526" y="1441739"/>
            <a:ext cx="2614613"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6"/>
          <p:cNvSpPr txBox="1">
            <a:spLocks noChangeArrowheads="1"/>
          </p:cNvSpPr>
          <p:nvPr/>
        </p:nvSpPr>
        <p:spPr>
          <a:xfrm>
            <a:off x="7393289" y="1006830"/>
            <a:ext cx="2736850" cy="370259"/>
          </a:xfrm>
          <a:prstGeom prst="rect">
            <a:avLst/>
          </a:prstGeom>
        </p:spPr>
        <p:txBody>
          <a:bodyPr/>
          <a:lstStyle>
            <a:lvl1pPr algn="l" rtl="0" eaLnBrk="0" fontAlgn="base" hangingPunct="0">
              <a:spcBef>
                <a:spcPct val="20000"/>
              </a:spcBef>
              <a:spcAft>
                <a:spcPts val="600"/>
              </a:spcAft>
              <a:buFont typeface="Arial" charset="0"/>
              <a:defRPr sz="2000" b="1"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tx2"/>
              </a:buClr>
              <a:buFont typeface="Arial"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Font typeface="Arial"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eaLnBrk="1" hangingPunct="1"/>
            <a:r>
              <a:rPr lang="es-ES" altLang="es-ES" dirty="0" err="1">
                <a:solidFill>
                  <a:srgbClr val="C00000"/>
                </a:solidFill>
                <a:latin typeface="+mj-lt"/>
                <a:ea typeface="Calibri" pitchFamily="34" charset="0"/>
                <a:cs typeface="Calibri" pitchFamily="34" charset="0"/>
              </a:rPr>
              <a:t>Marasmus</a:t>
            </a:r>
            <a:r>
              <a:rPr lang="es-ES" altLang="es-ES" dirty="0">
                <a:solidFill>
                  <a:srgbClr val="C00000"/>
                </a:solidFill>
                <a:latin typeface="+mj-lt"/>
                <a:ea typeface="Calibri" pitchFamily="34" charset="0"/>
                <a:cs typeface="Calibri" pitchFamily="34" charset="0"/>
              </a:rPr>
              <a:t>- </a:t>
            </a:r>
            <a:r>
              <a:rPr lang="es-ES" altLang="es-ES" dirty="0" err="1">
                <a:solidFill>
                  <a:srgbClr val="C00000"/>
                </a:solidFill>
                <a:latin typeface="+mj-lt"/>
                <a:ea typeface="Calibri" pitchFamily="34" charset="0"/>
                <a:cs typeface="Calibri" pitchFamily="34" charset="0"/>
              </a:rPr>
              <a:t>kwashiorkor</a:t>
            </a:r>
            <a:endParaRPr lang="es-ES" altLang="es-ES" dirty="0">
              <a:solidFill>
                <a:srgbClr val="C00000"/>
              </a:solidFill>
              <a:latin typeface="+mj-lt"/>
              <a:ea typeface="Calibri" pitchFamily="34" charset="0"/>
              <a:cs typeface="Calibri" pitchFamily="34" charset="0"/>
            </a:endParaRPr>
          </a:p>
        </p:txBody>
      </p:sp>
      <p:sp>
        <p:nvSpPr>
          <p:cNvPr id="9" name="Rectangle 5"/>
          <p:cNvSpPr txBox="1">
            <a:spLocks noChangeArrowheads="1"/>
          </p:cNvSpPr>
          <p:nvPr/>
        </p:nvSpPr>
        <p:spPr>
          <a:xfrm>
            <a:off x="4691856" y="1006831"/>
            <a:ext cx="2808288" cy="370259"/>
          </a:xfrm>
          <a:prstGeom prst="rect">
            <a:avLst/>
          </a:prstGeom>
        </p:spPr>
        <p:txBody>
          <a:bodyPr/>
          <a:lstStyle>
            <a:lvl1pPr algn="l" rtl="0" eaLnBrk="0" fontAlgn="base" hangingPunct="0">
              <a:spcBef>
                <a:spcPct val="20000"/>
              </a:spcBef>
              <a:spcAft>
                <a:spcPts val="600"/>
              </a:spcAft>
              <a:buFont typeface="Arial" charset="0"/>
              <a:defRPr sz="2000" b="1"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tx2"/>
              </a:buClr>
              <a:buFont typeface="Arial"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Font typeface="Arial"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eaLnBrk="1" hangingPunct="1"/>
            <a:r>
              <a:rPr lang="es-ES" altLang="es-ES" dirty="0" err="1">
                <a:solidFill>
                  <a:srgbClr val="C00000"/>
                </a:solidFill>
                <a:latin typeface="+mj-lt"/>
                <a:ea typeface="Calibri" pitchFamily="34" charset="0"/>
                <a:cs typeface="Calibri" pitchFamily="34" charset="0"/>
              </a:rPr>
              <a:t>Kwashiorkor</a:t>
            </a:r>
            <a:endParaRPr lang="es-ES" altLang="es-ES" dirty="0">
              <a:solidFill>
                <a:srgbClr val="C00000"/>
              </a:solidFill>
              <a:latin typeface="+mj-lt"/>
              <a:ea typeface="Calibri" pitchFamily="34" charset="0"/>
              <a:cs typeface="Calibri" pitchFamily="34" charset="0"/>
            </a:endParaRPr>
          </a:p>
        </p:txBody>
      </p:sp>
      <p:sp>
        <p:nvSpPr>
          <p:cNvPr id="10" name="Rectangle 4"/>
          <p:cNvSpPr txBox="1">
            <a:spLocks noChangeArrowheads="1"/>
          </p:cNvSpPr>
          <p:nvPr/>
        </p:nvSpPr>
        <p:spPr bwMode="auto">
          <a:xfrm>
            <a:off x="2479874" y="1049693"/>
            <a:ext cx="2536552" cy="32739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20000"/>
              </a:spcBef>
              <a:spcAft>
                <a:spcPts val="600"/>
              </a:spcAft>
              <a:buFont typeface="Arial" charset="0"/>
              <a:defRPr sz="2000" b="1"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tx2"/>
              </a:buClr>
              <a:buFont typeface="Arial"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Font typeface="Arial"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eaLnBrk="1" hangingPunct="1"/>
            <a:r>
              <a:rPr lang="es-ES" altLang="es-ES" dirty="0" err="1">
                <a:solidFill>
                  <a:srgbClr val="C00000"/>
                </a:solidFill>
                <a:latin typeface="+mj-lt"/>
                <a:ea typeface="Calibri" pitchFamily="34" charset="0"/>
                <a:cs typeface="Calibri" pitchFamily="34" charset="0"/>
              </a:rPr>
              <a:t>Marasmus</a:t>
            </a:r>
            <a:endParaRPr lang="es-ES" altLang="es-ES" dirty="0">
              <a:solidFill>
                <a:srgbClr val="C00000"/>
              </a:solidFill>
              <a:latin typeface="+mj-lt"/>
              <a:ea typeface="Calibri" pitchFamily="34" charset="0"/>
              <a:cs typeface="Calibri" pitchFamily="34" charset="0"/>
            </a:endParaRPr>
          </a:p>
        </p:txBody>
      </p:sp>
    </p:spTree>
    <p:extLst>
      <p:ext uri="{BB962C8B-B14F-4D97-AF65-F5344CB8AC3E}">
        <p14:creationId xmlns:p14="http://schemas.microsoft.com/office/powerpoint/2010/main" val="476906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fr-FR" altLang="en-US"/>
              <a:t>MSFOCBA_2015</a:t>
            </a:r>
            <a:endParaRPr lang="fr-FR" altLang="en-US" dirty="0"/>
          </a:p>
        </p:txBody>
      </p:sp>
      <p:sp>
        <p:nvSpPr>
          <p:cNvPr id="9" name="Title 1">
            <a:extLst>
              <a:ext uri="{FF2B5EF4-FFF2-40B4-BE49-F238E27FC236}">
                <a16:creationId xmlns:a16="http://schemas.microsoft.com/office/drawing/2014/main" id="{FFEE6D6A-6F60-4B54-9009-4FFD495AF92F}"/>
              </a:ext>
            </a:extLst>
          </p:cNvPr>
          <p:cNvSpPr>
            <a:spLocks noGrp="1"/>
          </p:cNvSpPr>
          <p:nvPr>
            <p:ph type="title"/>
          </p:nvPr>
        </p:nvSpPr>
        <p:spPr>
          <a:xfrm>
            <a:off x="1981200" y="152400"/>
            <a:ext cx="8219256" cy="1371600"/>
          </a:xfrm>
        </p:spPr>
        <p:txBody>
          <a:bodyPr/>
          <a:lstStyle/>
          <a:p>
            <a:r>
              <a:rPr lang="en-US" dirty="0">
                <a:ea typeface="Segoe UI" panose="020B0502040204020203" pitchFamily="34" charset="0"/>
                <a:cs typeface="Segoe UI" panose="020B0502040204020203" pitchFamily="34" charset="0"/>
              </a:rPr>
              <a:t>CLASSIFYING NUTRITIONAL STATUS</a:t>
            </a:r>
            <a:endParaRPr lang="en-CA" dirty="0">
              <a:ea typeface="Segoe UI" panose="020B0502040204020203" pitchFamily="34" charset="0"/>
              <a:cs typeface="Segoe UI" panose="020B0502040204020203" pitchFamily="34" charset="0"/>
            </a:endParaRPr>
          </a:p>
        </p:txBody>
      </p:sp>
      <p:sp>
        <p:nvSpPr>
          <p:cNvPr id="10" name="Content Placeholder 2">
            <a:extLst>
              <a:ext uri="{FF2B5EF4-FFF2-40B4-BE49-F238E27FC236}">
                <a16:creationId xmlns:a16="http://schemas.microsoft.com/office/drawing/2014/main" id="{C31C0CD1-989E-4F17-9BF9-4E510A9B083B}"/>
              </a:ext>
            </a:extLst>
          </p:cNvPr>
          <p:cNvSpPr>
            <a:spLocks noGrp="1"/>
          </p:cNvSpPr>
          <p:nvPr>
            <p:ph idx="1"/>
          </p:nvPr>
        </p:nvSpPr>
        <p:spPr>
          <a:xfrm>
            <a:off x="152203" y="1242218"/>
            <a:ext cx="8229376" cy="4373563"/>
          </a:xfrm>
        </p:spPr>
        <p:txBody>
          <a:bodyPr/>
          <a:lstStyle/>
          <a:p>
            <a:pPr lvl="0"/>
            <a:endParaRPr lang="en-GB" dirty="0"/>
          </a:p>
          <a:p>
            <a:pPr lvl="1"/>
            <a:r>
              <a:rPr lang="en-US" sz="2800" dirty="0"/>
              <a:t>Defining the grade of </a:t>
            </a:r>
            <a:r>
              <a:rPr lang="en-US" sz="2800" dirty="0" err="1"/>
              <a:t>oedema</a:t>
            </a:r>
            <a:r>
              <a:rPr lang="en-US" sz="2800" dirty="0"/>
              <a:t>: </a:t>
            </a:r>
          </a:p>
          <a:p>
            <a:pPr lvl="2"/>
            <a:r>
              <a:rPr lang="en-US" sz="2600" dirty="0"/>
              <a:t>if </a:t>
            </a:r>
            <a:r>
              <a:rPr lang="en-US" sz="2600" dirty="0" err="1"/>
              <a:t>oedema</a:t>
            </a:r>
            <a:r>
              <a:rPr lang="en-US" sz="2600" dirty="0"/>
              <a:t>  is present in the feet: </a:t>
            </a:r>
            <a:r>
              <a:rPr lang="en-US" sz="2600" dirty="0">
                <a:solidFill>
                  <a:srgbClr val="C00000"/>
                </a:solidFill>
              </a:rPr>
              <a:t>+</a:t>
            </a:r>
          </a:p>
          <a:p>
            <a:pPr lvl="2"/>
            <a:r>
              <a:rPr lang="en-US" sz="2600" dirty="0"/>
              <a:t>feet and legs: </a:t>
            </a:r>
            <a:r>
              <a:rPr lang="en-US" sz="2600" dirty="0">
                <a:solidFill>
                  <a:srgbClr val="C00000"/>
                </a:solidFill>
              </a:rPr>
              <a:t>++</a:t>
            </a:r>
          </a:p>
          <a:p>
            <a:pPr lvl="2"/>
            <a:r>
              <a:rPr lang="en-US" sz="2600" dirty="0"/>
              <a:t>and feet, legs and other parts of the body: </a:t>
            </a:r>
            <a:r>
              <a:rPr lang="en-US" sz="2600" dirty="0">
                <a:solidFill>
                  <a:srgbClr val="C00000"/>
                </a:solidFill>
              </a:rPr>
              <a:t>+++</a:t>
            </a:r>
            <a:endParaRPr lang="en-GB" sz="3400" dirty="0">
              <a:solidFill>
                <a:srgbClr val="C00000"/>
              </a:solidFill>
            </a:endParaRPr>
          </a:p>
          <a:p>
            <a:pPr lvl="1"/>
            <a:endParaRPr lang="en-US" sz="2800" dirty="0"/>
          </a:p>
          <a:p>
            <a:pPr lvl="1"/>
            <a:r>
              <a:rPr lang="en-US" sz="2800" dirty="0"/>
              <a:t>Comparing their WHZ to WHO Z-score tables </a:t>
            </a:r>
            <a:endParaRPr lang="en-GB" sz="3600" dirty="0"/>
          </a:p>
          <a:p>
            <a:pPr lvl="1"/>
            <a:endParaRPr lang="en-US" sz="2800" dirty="0"/>
          </a:p>
          <a:p>
            <a:pPr lvl="1"/>
            <a:r>
              <a:rPr lang="en-US" sz="2800" dirty="0"/>
              <a:t>Compare MUAC to STANDARDISED cut-off criteria </a:t>
            </a:r>
            <a:endParaRPr lang="en-GB" sz="3600" dirty="0"/>
          </a:p>
          <a:p>
            <a:endParaRPr lang="en-US" dirty="0"/>
          </a:p>
          <a:p>
            <a:pPr marL="342900" indent="-342900">
              <a:buFont typeface="Arial" panose="020B0604020202020204" pitchFamily="34" charset="0"/>
              <a:buChar char="•"/>
            </a:pPr>
            <a:endParaRPr lang="es-ES" dirty="0"/>
          </a:p>
          <a:p>
            <a:pPr lvl="0"/>
            <a:endParaRPr lang="es-ES" dirty="0"/>
          </a:p>
        </p:txBody>
      </p:sp>
      <p:sp>
        <p:nvSpPr>
          <p:cNvPr id="17" name="TextBox 15">
            <a:extLst>
              <a:ext uri="{FF2B5EF4-FFF2-40B4-BE49-F238E27FC236}">
                <a16:creationId xmlns:a16="http://schemas.microsoft.com/office/drawing/2014/main" id="{52E7B562-B71F-476A-9F00-405DC40812D7}"/>
              </a:ext>
            </a:extLst>
          </p:cNvPr>
          <p:cNvSpPr txBox="1"/>
          <p:nvPr/>
        </p:nvSpPr>
        <p:spPr>
          <a:xfrm>
            <a:off x="7776342" y="1139478"/>
            <a:ext cx="441789" cy="584775"/>
          </a:xfrm>
          <a:prstGeom prst="rect">
            <a:avLst/>
          </a:prstGeom>
          <a:noFill/>
        </p:spPr>
        <p:txBody>
          <a:bodyPr wrap="square" rtlCol="0">
            <a:spAutoFit/>
          </a:bodyPr>
          <a:lstStyle/>
          <a:p>
            <a:r>
              <a:rPr lang="en-GB" sz="3200" dirty="0">
                <a:solidFill>
                  <a:srgbClr val="FF0000"/>
                </a:solidFill>
              </a:rPr>
              <a:t>+</a:t>
            </a:r>
            <a:endParaRPr lang="fr-BE" sz="3200" dirty="0">
              <a:solidFill>
                <a:srgbClr val="FF0000"/>
              </a:solidFill>
            </a:endParaRPr>
          </a:p>
        </p:txBody>
      </p:sp>
      <p:sp>
        <p:nvSpPr>
          <p:cNvPr id="18" name="TextBox 16">
            <a:extLst>
              <a:ext uri="{FF2B5EF4-FFF2-40B4-BE49-F238E27FC236}">
                <a16:creationId xmlns:a16="http://schemas.microsoft.com/office/drawing/2014/main" id="{B5C8E858-F768-4928-B374-E53166944CC2}"/>
              </a:ext>
            </a:extLst>
          </p:cNvPr>
          <p:cNvSpPr txBox="1"/>
          <p:nvPr/>
        </p:nvSpPr>
        <p:spPr>
          <a:xfrm>
            <a:off x="10069402" y="1147472"/>
            <a:ext cx="1122216" cy="584775"/>
          </a:xfrm>
          <a:prstGeom prst="rect">
            <a:avLst/>
          </a:prstGeom>
          <a:noFill/>
        </p:spPr>
        <p:txBody>
          <a:bodyPr wrap="square" rtlCol="0">
            <a:spAutoFit/>
          </a:bodyPr>
          <a:lstStyle/>
          <a:p>
            <a:r>
              <a:rPr lang="en-GB" sz="3200" dirty="0">
                <a:solidFill>
                  <a:srgbClr val="FF0000"/>
                </a:solidFill>
              </a:rPr>
              <a:t>+++</a:t>
            </a:r>
            <a:endParaRPr lang="fr-BE" sz="3200" dirty="0">
              <a:solidFill>
                <a:srgbClr val="FF0000"/>
              </a:solidFill>
            </a:endParaRPr>
          </a:p>
        </p:txBody>
      </p:sp>
      <p:sp>
        <p:nvSpPr>
          <p:cNvPr id="19" name="TextBox 17">
            <a:extLst>
              <a:ext uri="{FF2B5EF4-FFF2-40B4-BE49-F238E27FC236}">
                <a16:creationId xmlns:a16="http://schemas.microsoft.com/office/drawing/2014/main" id="{21455DA7-0CC1-4A69-97AC-39D36CB729BA}"/>
              </a:ext>
            </a:extLst>
          </p:cNvPr>
          <p:cNvSpPr txBox="1"/>
          <p:nvPr/>
        </p:nvSpPr>
        <p:spPr>
          <a:xfrm>
            <a:off x="8947186" y="1129354"/>
            <a:ext cx="1122216" cy="584775"/>
          </a:xfrm>
          <a:prstGeom prst="rect">
            <a:avLst/>
          </a:prstGeom>
          <a:noFill/>
        </p:spPr>
        <p:txBody>
          <a:bodyPr wrap="square" rtlCol="0">
            <a:spAutoFit/>
          </a:bodyPr>
          <a:lstStyle/>
          <a:p>
            <a:r>
              <a:rPr lang="en-GB" sz="3200" dirty="0">
                <a:solidFill>
                  <a:srgbClr val="FF0000"/>
                </a:solidFill>
              </a:rPr>
              <a:t>++</a:t>
            </a:r>
            <a:endParaRPr lang="fr-BE" sz="3200" dirty="0">
              <a:solidFill>
                <a:srgbClr val="FF0000"/>
              </a:solidFill>
            </a:endParaRPr>
          </a:p>
        </p:txBody>
      </p:sp>
      <p:sp>
        <p:nvSpPr>
          <p:cNvPr id="20" name="TextBox 18">
            <a:extLst>
              <a:ext uri="{FF2B5EF4-FFF2-40B4-BE49-F238E27FC236}">
                <a16:creationId xmlns:a16="http://schemas.microsoft.com/office/drawing/2014/main" id="{8444CE39-C0C7-47C6-BCAB-0EC49F71232C}"/>
              </a:ext>
            </a:extLst>
          </p:cNvPr>
          <p:cNvSpPr txBox="1"/>
          <p:nvPr/>
        </p:nvSpPr>
        <p:spPr>
          <a:xfrm>
            <a:off x="8460487" y="3734716"/>
            <a:ext cx="1386668" cy="461665"/>
          </a:xfrm>
          <a:prstGeom prst="rect">
            <a:avLst/>
          </a:prstGeom>
          <a:noFill/>
        </p:spPr>
        <p:txBody>
          <a:bodyPr wrap="square" rtlCol="0">
            <a:spAutoFit/>
          </a:bodyPr>
          <a:lstStyle/>
          <a:p>
            <a:r>
              <a:rPr lang="en-GB" sz="2400" dirty="0">
                <a:solidFill>
                  <a:srgbClr val="FF0000"/>
                </a:solidFill>
              </a:rPr>
              <a:t>for</a:t>
            </a:r>
            <a:endParaRPr lang="fr-BE" sz="2400" dirty="0">
              <a:solidFill>
                <a:srgbClr val="FF0000"/>
              </a:solidFill>
            </a:endParaRPr>
          </a:p>
        </p:txBody>
      </p:sp>
      <p:pic>
        <p:nvPicPr>
          <p:cNvPr id="3" name="Imagen 2" descr="Icono&#10;&#10;Descripción generada automáticamente">
            <a:extLst>
              <a:ext uri="{FF2B5EF4-FFF2-40B4-BE49-F238E27FC236}">
                <a16:creationId xmlns:a16="http://schemas.microsoft.com/office/drawing/2014/main" id="{1B4C557D-75FD-4149-8F08-45C197078FF0}"/>
              </a:ext>
            </a:extLst>
          </p:cNvPr>
          <p:cNvPicPr>
            <a:picLocks noChangeAspect="1"/>
          </p:cNvPicPr>
          <p:nvPr/>
        </p:nvPicPr>
        <p:blipFill>
          <a:blip r:embed="rId4"/>
          <a:stretch>
            <a:fillRect/>
          </a:stretch>
        </p:blipFill>
        <p:spPr>
          <a:xfrm>
            <a:off x="7454899" y="1524000"/>
            <a:ext cx="1127760" cy="1505712"/>
          </a:xfrm>
          <a:prstGeom prst="rect">
            <a:avLst/>
          </a:prstGeom>
        </p:spPr>
      </p:pic>
      <p:pic>
        <p:nvPicPr>
          <p:cNvPr id="5" name="Imagen 4" descr="Icono&#10;&#10;Descripción generada automáticamente">
            <a:extLst>
              <a:ext uri="{FF2B5EF4-FFF2-40B4-BE49-F238E27FC236}">
                <a16:creationId xmlns:a16="http://schemas.microsoft.com/office/drawing/2014/main" id="{479BCBF7-8E3D-4875-A156-A148253923E5}"/>
              </a:ext>
            </a:extLst>
          </p:cNvPr>
          <p:cNvPicPr>
            <a:picLocks noChangeAspect="1"/>
          </p:cNvPicPr>
          <p:nvPr/>
        </p:nvPicPr>
        <p:blipFill>
          <a:blip r:embed="rId5"/>
          <a:stretch>
            <a:fillRect/>
          </a:stretch>
        </p:blipFill>
        <p:spPr>
          <a:xfrm>
            <a:off x="7473992" y="3429000"/>
            <a:ext cx="871728" cy="1078992"/>
          </a:xfrm>
          <a:prstGeom prst="rect">
            <a:avLst/>
          </a:prstGeom>
        </p:spPr>
      </p:pic>
      <p:pic>
        <p:nvPicPr>
          <p:cNvPr id="8" name="Imagen 7" descr="Dibujo animado de un personaje en fondo blanco&#10;&#10;Descripción generada automáticamente con confianza baja">
            <a:extLst>
              <a:ext uri="{FF2B5EF4-FFF2-40B4-BE49-F238E27FC236}">
                <a16:creationId xmlns:a16="http://schemas.microsoft.com/office/drawing/2014/main" id="{ACE29CC4-DA0C-4AE8-BAA0-FE14D4CEB596}"/>
              </a:ext>
            </a:extLst>
          </p:cNvPr>
          <p:cNvPicPr>
            <a:picLocks noChangeAspect="1"/>
          </p:cNvPicPr>
          <p:nvPr/>
        </p:nvPicPr>
        <p:blipFill>
          <a:blip r:embed="rId6"/>
          <a:stretch>
            <a:fillRect/>
          </a:stretch>
        </p:blipFill>
        <p:spPr>
          <a:xfrm>
            <a:off x="8947186" y="3435096"/>
            <a:ext cx="804672" cy="1072896"/>
          </a:xfrm>
          <a:prstGeom prst="rect">
            <a:avLst/>
          </a:prstGeom>
        </p:spPr>
      </p:pic>
      <p:pic>
        <p:nvPicPr>
          <p:cNvPr id="12" name="Imagen 11" descr="Un conjunto de letras blancas en un fondo blanco&#10;&#10;Descripción generada automáticamente con confianza media">
            <a:extLst>
              <a:ext uri="{FF2B5EF4-FFF2-40B4-BE49-F238E27FC236}">
                <a16:creationId xmlns:a16="http://schemas.microsoft.com/office/drawing/2014/main" id="{C4BE5D7B-B910-4825-8A45-C6F743165114}"/>
              </a:ext>
            </a:extLst>
          </p:cNvPr>
          <p:cNvPicPr>
            <a:picLocks noChangeAspect="1"/>
          </p:cNvPicPr>
          <p:nvPr/>
        </p:nvPicPr>
        <p:blipFill>
          <a:blip r:embed="rId7"/>
          <a:stretch>
            <a:fillRect/>
          </a:stretch>
        </p:blipFill>
        <p:spPr>
          <a:xfrm>
            <a:off x="8268034" y="4727697"/>
            <a:ext cx="3602736" cy="609600"/>
          </a:xfrm>
          <a:prstGeom prst="rect">
            <a:avLst/>
          </a:prstGeom>
        </p:spPr>
      </p:pic>
      <p:pic>
        <p:nvPicPr>
          <p:cNvPr id="6" name="Imagen 5" descr="Icono&#10;&#10;Descripción generada automáticamente">
            <a:extLst>
              <a:ext uri="{FF2B5EF4-FFF2-40B4-BE49-F238E27FC236}">
                <a16:creationId xmlns:a16="http://schemas.microsoft.com/office/drawing/2014/main" id="{380D617E-31F6-4B2D-9862-031549DE23E0}"/>
              </a:ext>
            </a:extLst>
          </p:cNvPr>
          <p:cNvPicPr>
            <a:picLocks noChangeAspect="1"/>
          </p:cNvPicPr>
          <p:nvPr/>
        </p:nvPicPr>
        <p:blipFill>
          <a:blip r:embed="rId8"/>
          <a:stretch>
            <a:fillRect/>
          </a:stretch>
        </p:blipFill>
        <p:spPr>
          <a:xfrm>
            <a:off x="8667163" y="1520703"/>
            <a:ext cx="1121664" cy="1505712"/>
          </a:xfrm>
          <a:prstGeom prst="rect">
            <a:avLst/>
          </a:prstGeom>
        </p:spPr>
      </p:pic>
      <p:pic>
        <p:nvPicPr>
          <p:cNvPr id="11" name="Imagen 10" descr="Icono&#10;&#10;Descripción generada automáticamente">
            <a:extLst>
              <a:ext uri="{FF2B5EF4-FFF2-40B4-BE49-F238E27FC236}">
                <a16:creationId xmlns:a16="http://schemas.microsoft.com/office/drawing/2014/main" id="{DCFDD44F-EF74-493A-8C97-684F4B4B1D0D}"/>
              </a:ext>
            </a:extLst>
          </p:cNvPr>
          <p:cNvPicPr>
            <a:picLocks noChangeAspect="1"/>
          </p:cNvPicPr>
          <p:nvPr/>
        </p:nvPicPr>
        <p:blipFill>
          <a:blip r:embed="rId9"/>
          <a:stretch>
            <a:fillRect/>
          </a:stretch>
        </p:blipFill>
        <p:spPr>
          <a:xfrm>
            <a:off x="9873097" y="1542118"/>
            <a:ext cx="1121664" cy="1505712"/>
          </a:xfrm>
          <a:prstGeom prst="rect">
            <a:avLst/>
          </a:prstGeom>
        </p:spPr>
      </p:pic>
    </p:spTree>
    <p:custDataLst>
      <p:tags r:id="rId1"/>
    </p:custDataLst>
    <p:extLst>
      <p:ext uri="{BB962C8B-B14F-4D97-AF65-F5344CB8AC3E}">
        <p14:creationId xmlns:p14="http://schemas.microsoft.com/office/powerpoint/2010/main" val="655917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914" y="502163"/>
            <a:ext cx="8219256" cy="1371600"/>
          </a:xfrm>
        </p:spPr>
        <p:txBody>
          <a:bodyPr>
            <a:normAutofit/>
          </a:bodyPr>
          <a:lstStyle/>
          <a:p>
            <a:pPr lvl="0"/>
            <a:r>
              <a:rPr lang="en-US" b="1" dirty="0"/>
              <a:t>Kwashiorkor: GRADING OEDEMA</a:t>
            </a:r>
            <a:endParaRPr lang="en-GB" dirty="0"/>
          </a:p>
        </p:txBody>
      </p:sp>
      <p:pic>
        <p:nvPicPr>
          <p:cNvPr id="4" name="Picture 5"/>
          <p:cNvPicPr>
            <a:picLocks noGrp="1" noChangeAspect="1" noChangeArrowheads="1"/>
          </p:cNvPicPr>
          <p:nvPr>
            <p:ph sz="quarter" idx="1"/>
          </p:nvPr>
        </p:nvPicPr>
        <p:blipFill>
          <a:blip r:embed="rId4">
            <a:extLst>
              <a:ext uri="{28A0092B-C50C-407E-A947-70E740481C1C}">
                <a14:useLocalDpi xmlns:a14="http://schemas.microsoft.com/office/drawing/2010/main"/>
              </a:ext>
            </a:extLst>
          </a:blip>
          <a:srcRect/>
          <a:stretch>
            <a:fillRect/>
          </a:stretch>
        </p:blipFill>
        <p:spPr bwMode="auto">
          <a:xfrm>
            <a:off x="2947584" y="2132856"/>
            <a:ext cx="3429000" cy="167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989767" y="3915056"/>
            <a:ext cx="2393156" cy="1754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776050" y="2133285"/>
            <a:ext cx="2293144" cy="3563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5927381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0"/>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SF Drawing" id="{3A08C3D0-232D-F44B-BF82-F402857C397B}" vid="{CBD21254-61A8-484E-B018-BC1FAC33E1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A0CE3439AC43F43B23C28D67689C01A" ma:contentTypeVersion="10" ma:contentTypeDescription="Create a new document." ma:contentTypeScope="" ma:versionID="d1ce2fd62624347a7293234d0c854ef4">
  <xsd:schema xmlns:xsd="http://www.w3.org/2001/XMLSchema" xmlns:xs="http://www.w3.org/2001/XMLSchema" xmlns:p="http://schemas.microsoft.com/office/2006/metadata/properties" xmlns:ns2="a21adfad-312b-4c98-ba98-e3c6414a8bac" xmlns:ns3="e012d6fe-a217-4afd-9343-be3f9ab704e0" targetNamespace="http://schemas.microsoft.com/office/2006/metadata/properties" ma:root="true" ma:fieldsID="08c40e7e160a0c247c89e9dcc24b6ec0" ns2:_="" ns3:_="">
    <xsd:import namespace="a21adfad-312b-4c98-ba98-e3c6414a8bac"/>
    <xsd:import namespace="e012d6fe-a217-4afd-9343-be3f9ab704e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1adfad-312b-4c98-ba98-e3c6414a8b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012d6fe-a217-4afd-9343-be3f9ab704e0"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214BBB2-1D7C-432D-BFA8-80DD02BADF34}">
  <ds:schemaRefs>
    <ds:schemaRef ds:uri="http://schemas.microsoft.com/sharepoint/v3/contenttype/forms"/>
  </ds:schemaRefs>
</ds:datastoreItem>
</file>

<file path=customXml/itemProps2.xml><?xml version="1.0" encoding="utf-8"?>
<ds:datastoreItem xmlns:ds="http://schemas.openxmlformats.org/officeDocument/2006/customXml" ds:itemID="{B52B3811-8C78-4620-8B17-B3BB9FDA2D93}">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a21adfad-312b-4c98-ba98-e3c6414a8bac"/>
    <ds:schemaRef ds:uri="http://purl.org/dc/terms/"/>
    <ds:schemaRef ds:uri="http://schemas.openxmlformats.org/package/2006/metadata/core-properties"/>
    <ds:schemaRef ds:uri="e012d6fe-a217-4afd-9343-be3f9ab704e0"/>
    <ds:schemaRef ds:uri="http://www.w3.org/XML/1998/namespace"/>
    <ds:schemaRef ds:uri="http://purl.org/dc/dcmitype/"/>
  </ds:schemaRefs>
</ds:datastoreItem>
</file>

<file path=customXml/itemProps3.xml><?xml version="1.0" encoding="utf-8"?>
<ds:datastoreItem xmlns:ds="http://schemas.openxmlformats.org/officeDocument/2006/customXml" ds:itemID="{3954DFA1-4DC2-4C79-B571-1816A06FCB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21adfad-312b-4c98-ba98-e3c6414a8bac"/>
    <ds:schemaRef ds:uri="e012d6fe-a217-4afd-9343-be3f9ab704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41</TotalTime>
  <Words>855</Words>
  <Application>Microsoft Office PowerPoint</Application>
  <PresentationFormat>Panorámica</PresentationFormat>
  <Paragraphs>134</Paragraphs>
  <Slides>10</Slides>
  <Notes>8</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10</vt:i4>
      </vt:variant>
    </vt:vector>
  </HeadingPairs>
  <TitlesOfParts>
    <vt:vector size="15" baseType="lpstr">
      <vt:lpstr>Arial</vt:lpstr>
      <vt:lpstr>Calibri</vt:lpstr>
      <vt:lpstr>Calibri Light</vt:lpstr>
      <vt:lpstr>Verdana</vt:lpstr>
      <vt:lpstr>Office Theme</vt:lpstr>
      <vt:lpstr>Presentación de PowerPoint</vt:lpstr>
      <vt:lpstr>Key Learning Objectives</vt:lpstr>
      <vt:lpstr>Initial Questions</vt:lpstr>
      <vt:lpstr>Presentación de PowerPoint</vt:lpstr>
      <vt:lpstr>TYPES OF MALNUTRITION</vt:lpstr>
      <vt:lpstr>ACUTE MALNUTRITION CLASSIFICATION </vt:lpstr>
      <vt:lpstr>TYPES OF SAM</vt:lpstr>
      <vt:lpstr>CLASSIFYING NUTRITIONAL STATUS</vt:lpstr>
      <vt:lpstr>Kwashiorkor: GRADING OEDEMA</vt:lpstr>
      <vt:lpstr>CRITERIA TO DETERMINE ACUTE MALNUTRITION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Eva Kongs</dc:creator>
  <cp:lastModifiedBy>Rafa Martín</cp:lastModifiedBy>
  <cp:revision>16</cp:revision>
  <dcterms:created xsi:type="dcterms:W3CDTF">2018-04-03T15:12:30Z</dcterms:created>
  <dcterms:modified xsi:type="dcterms:W3CDTF">2021-05-03T15:12:23Z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0x010100DA0CE3439AC43F43B23C28D67689C01A</vt:lpwstr>
  </property>
  <property fmtid="{D5CDD505-2E9C-101B-9397-08002B2CF9AE}" pid="3" name="ArticulateGUID">
    <vt:lpwstr>1B58A80C-679C-4251-9DD8-B0E523B7FDED</vt:lpwstr>
  </property>
  <property fmtid="{D5CDD505-2E9C-101B-9397-08002B2CF9AE}" pid="4" name="ArticulatePath">
    <vt:lpwstr>NP_M1_S2_Interpretation</vt:lpwstr>
  </property>
</Properties>
</file>