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9"/>
  </p:notesMasterIdLst>
  <p:handoutMasterIdLst>
    <p:handoutMasterId r:id="rId20"/>
  </p:handoutMasterIdLst>
  <p:sldIdLst>
    <p:sldId id="271" r:id="rId6"/>
    <p:sldId id="304" r:id="rId7"/>
    <p:sldId id="302" r:id="rId8"/>
    <p:sldId id="314" r:id="rId9"/>
    <p:sldId id="312" r:id="rId10"/>
    <p:sldId id="313" r:id="rId11"/>
    <p:sldId id="311" r:id="rId12"/>
    <p:sldId id="305" r:id="rId13"/>
    <p:sldId id="308" r:id="rId14"/>
    <p:sldId id="306" r:id="rId15"/>
    <p:sldId id="309" r:id="rId16"/>
    <p:sldId id="310" r:id="rId17"/>
    <p:sldId id="315" r:id="rId18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A78517-D878-DE4D-A865-B3E8E5EBF38E}" v="211" dt="2022-09-24T19:19:52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39"/>
    <p:restoredTop sz="88571" autoAdjust="0"/>
  </p:normalViewPr>
  <p:slideViewPr>
    <p:cSldViewPr snapToGrid="0" snapToObjects="1">
      <p:cViewPr varScale="1">
        <p:scale>
          <a:sx n="113" d="100"/>
          <a:sy n="113" d="100"/>
        </p:scale>
        <p:origin x="152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231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ria Salse" userId="a75fd5844e2eda4e" providerId="LiveId" clId="{C4A78517-D878-DE4D-A865-B3E8E5EBF38E}"/>
    <pc:docChg chg="modSld">
      <pc:chgData name="Nuria Salse" userId="a75fd5844e2eda4e" providerId="LiveId" clId="{C4A78517-D878-DE4D-A865-B3E8E5EBF38E}" dt="2022-09-24T19:38:41.200" v="31" actId="20577"/>
      <pc:docMkLst>
        <pc:docMk/>
      </pc:docMkLst>
      <pc:sldChg chg="modSp mod">
        <pc:chgData name="Nuria Salse" userId="a75fd5844e2eda4e" providerId="LiveId" clId="{C4A78517-D878-DE4D-A865-B3E8E5EBF38E}" dt="2022-09-24T19:37:09.713" v="30" actId="14100"/>
        <pc:sldMkLst>
          <pc:docMk/>
          <pc:sldMk cId="3766687722" sldId="306"/>
        </pc:sldMkLst>
        <pc:spChg chg="mod">
          <ac:chgData name="Nuria Salse" userId="a75fd5844e2eda4e" providerId="LiveId" clId="{C4A78517-D878-DE4D-A865-B3E8E5EBF38E}" dt="2022-09-24T19:37:09.713" v="30" actId="14100"/>
          <ac:spMkLst>
            <pc:docMk/>
            <pc:sldMk cId="3766687722" sldId="306"/>
            <ac:spMk id="9" creationId="{356E8DE4-FEDF-1E16-48C4-EFCB620F0283}"/>
          </ac:spMkLst>
        </pc:spChg>
      </pc:sldChg>
      <pc:sldChg chg="modSp mod">
        <pc:chgData name="Nuria Salse" userId="a75fd5844e2eda4e" providerId="LiveId" clId="{C4A78517-D878-DE4D-A865-B3E8E5EBF38E}" dt="2022-09-24T19:38:41.200" v="31" actId="20577"/>
        <pc:sldMkLst>
          <pc:docMk/>
          <pc:sldMk cId="601003876" sldId="308"/>
        </pc:sldMkLst>
        <pc:spChg chg="mod">
          <ac:chgData name="Nuria Salse" userId="a75fd5844e2eda4e" providerId="LiveId" clId="{C4A78517-D878-DE4D-A865-B3E8E5EBF38E}" dt="2022-09-24T19:38:41.200" v="31" actId="20577"/>
          <ac:spMkLst>
            <pc:docMk/>
            <pc:sldMk cId="601003876" sldId="308"/>
            <ac:spMk id="3" creationId="{00000000-0000-0000-0000-000000000000}"/>
          </ac:spMkLst>
        </pc:spChg>
      </pc:sldChg>
      <pc:sldChg chg="modSp mod">
        <pc:chgData name="Nuria Salse" userId="a75fd5844e2eda4e" providerId="LiveId" clId="{C4A78517-D878-DE4D-A865-B3E8E5EBF38E}" dt="2022-09-24T19:15:37.425" v="1" actId="1076"/>
        <pc:sldMkLst>
          <pc:docMk/>
          <pc:sldMk cId="1004475871" sldId="312"/>
        </pc:sldMkLst>
        <pc:grpChg chg="mod">
          <ac:chgData name="Nuria Salse" userId="a75fd5844e2eda4e" providerId="LiveId" clId="{C4A78517-D878-DE4D-A865-B3E8E5EBF38E}" dt="2022-09-24T19:15:32.359" v="0" actId="14100"/>
          <ac:grpSpMkLst>
            <pc:docMk/>
            <pc:sldMk cId="1004475871" sldId="312"/>
            <ac:grpSpMk id="7" creationId="{FC2518D9-E9F3-030A-6D59-BB8DF00B3148}"/>
          </ac:grpSpMkLst>
        </pc:grpChg>
        <pc:picChg chg="mod">
          <ac:chgData name="Nuria Salse" userId="a75fd5844e2eda4e" providerId="LiveId" clId="{C4A78517-D878-DE4D-A865-B3E8E5EBF38E}" dt="2022-09-24T19:15:37.425" v="1" actId="1076"/>
          <ac:picMkLst>
            <pc:docMk/>
            <pc:sldMk cId="1004475871" sldId="312"/>
            <ac:picMk id="10" creationId="{EEE4FF76-80F0-47B9-CBE3-C70F4303305F}"/>
          </ac:picMkLst>
        </pc:picChg>
      </pc:sldChg>
      <pc:sldChg chg="modSp">
        <pc:chgData name="Nuria Salse" userId="a75fd5844e2eda4e" providerId="LiveId" clId="{C4A78517-D878-DE4D-A865-B3E8E5EBF38E}" dt="2022-09-24T19:19:52.972" v="9" actId="20577"/>
        <pc:sldMkLst>
          <pc:docMk/>
          <pc:sldMk cId="385843907" sldId="313"/>
        </pc:sldMkLst>
        <pc:graphicFrameChg chg="mod">
          <ac:chgData name="Nuria Salse" userId="a75fd5844e2eda4e" providerId="LiveId" clId="{C4A78517-D878-DE4D-A865-B3E8E5EBF38E}" dt="2022-09-24T19:19:52.972" v="9" actId="20577"/>
          <ac:graphicFrameMkLst>
            <pc:docMk/>
            <pc:sldMk cId="385843907" sldId="313"/>
            <ac:graphicFrameMk id="3" creationId="{566BFA92-4A16-4AD2-B892-EED85B77444A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FF37CF-4E84-497C-B7F1-0FA04E7596C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99F74B2-3536-45F1-BF6A-435B9980D35B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GB" sz="4000" dirty="0"/>
            <a:t>1. Identify learning needs</a:t>
          </a:r>
        </a:p>
      </dgm:t>
    </dgm:pt>
    <dgm:pt modelId="{078D4876-CD00-4829-80CD-7461A2936B8C}" type="parTrans" cxnId="{10706F87-D60F-4E61-8F49-49F40F2C0D2F}">
      <dgm:prSet/>
      <dgm:spPr/>
      <dgm:t>
        <a:bodyPr/>
        <a:lstStyle/>
        <a:p>
          <a:endParaRPr lang="en-GB" sz="4000"/>
        </a:p>
      </dgm:t>
    </dgm:pt>
    <dgm:pt modelId="{EC85301A-1A74-4AD7-86F6-F857BA9A1938}" type="sibTrans" cxnId="{10706F87-D60F-4E61-8F49-49F40F2C0D2F}">
      <dgm:prSet/>
      <dgm:spPr/>
      <dgm:t>
        <a:bodyPr/>
        <a:lstStyle/>
        <a:p>
          <a:endParaRPr lang="en-GB" sz="4000"/>
        </a:p>
      </dgm:t>
    </dgm:pt>
    <dgm:pt modelId="{4326EACB-E4D3-4957-9F52-82800377AE72}" type="pres">
      <dgm:prSet presAssocID="{D3FF37CF-4E84-497C-B7F1-0FA04E7596C6}" presName="cycle" presStyleCnt="0">
        <dgm:presLayoutVars>
          <dgm:dir/>
          <dgm:resizeHandles val="exact"/>
        </dgm:presLayoutVars>
      </dgm:prSet>
      <dgm:spPr/>
    </dgm:pt>
    <dgm:pt modelId="{D7B7E5CE-73B4-4347-8D83-3F52682852AC}" type="pres">
      <dgm:prSet presAssocID="{199F74B2-3536-45F1-BF6A-435B9980D35B}" presName="node" presStyleLbl="node1" presStyleIdx="0" presStyleCnt="1">
        <dgm:presLayoutVars>
          <dgm:bulletEnabled val="1"/>
        </dgm:presLayoutVars>
      </dgm:prSet>
      <dgm:spPr/>
    </dgm:pt>
  </dgm:ptLst>
  <dgm:cxnLst>
    <dgm:cxn modelId="{ACA03C87-5A92-4716-BD65-FC282A62B25C}" type="presOf" srcId="{D3FF37CF-4E84-497C-B7F1-0FA04E7596C6}" destId="{4326EACB-E4D3-4957-9F52-82800377AE72}" srcOrd="0" destOrd="0" presId="urn:microsoft.com/office/officeart/2005/8/layout/cycle2"/>
    <dgm:cxn modelId="{10706F87-D60F-4E61-8F49-49F40F2C0D2F}" srcId="{D3FF37CF-4E84-497C-B7F1-0FA04E7596C6}" destId="{199F74B2-3536-45F1-BF6A-435B9980D35B}" srcOrd="0" destOrd="0" parTransId="{078D4876-CD00-4829-80CD-7461A2936B8C}" sibTransId="{EC85301A-1A74-4AD7-86F6-F857BA9A1938}"/>
    <dgm:cxn modelId="{FD444ECB-8BD9-44FE-9A47-382D52727054}" type="presOf" srcId="{199F74B2-3536-45F1-BF6A-435B9980D35B}" destId="{D7B7E5CE-73B4-4347-8D83-3F52682852AC}" srcOrd="0" destOrd="0" presId="urn:microsoft.com/office/officeart/2005/8/layout/cycle2"/>
    <dgm:cxn modelId="{6CDF2E62-7B02-475E-B51C-4DD4595B8193}" type="presParOf" srcId="{4326EACB-E4D3-4957-9F52-82800377AE72}" destId="{D7B7E5CE-73B4-4347-8D83-3F52682852A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FF37CF-4E84-497C-B7F1-0FA04E7596C6}" type="doc">
      <dgm:prSet loTypeId="urn:microsoft.com/office/officeart/2018/5/layout/IconLeaf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99F74B2-3536-45F1-BF6A-435B9980D35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1. Identify learning needs</a:t>
          </a:r>
        </a:p>
      </dgm:t>
    </dgm:pt>
    <dgm:pt modelId="{078D4876-CD00-4829-80CD-7461A2936B8C}" type="parTrans" cxnId="{10706F87-D60F-4E61-8F49-49F40F2C0D2F}">
      <dgm:prSet/>
      <dgm:spPr/>
      <dgm:t>
        <a:bodyPr/>
        <a:lstStyle/>
        <a:p>
          <a:endParaRPr lang="en-GB"/>
        </a:p>
      </dgm:t>
    </dgm:pt>
    <dgm:pt modelId="{EC85301A-1A74-4AD7-86F6-F857BA9A1938}" type="sibTrans" cxnId="{10706F87-D60F-4E61-8F49-49F40F2C0D2F}">
      <dgm:prSet/>
      <dgm:spPr/>
      <dgm:t>
        <a:bodyPr/>
        <a:lstStyle/>
        <a:p>
          <a:endParaRPr lang="en-GB"/>
        </a:p>
      </dgm:t>
    </dgm:pt>
    <dgm:pt modelId="{02BC8FC7-9081-445E-AFFB-5152F00E5A75}">
      <dgm:prSet phldrT="[Text]"/>
      <dgm:spPr>
        <a:solidFill>
          <a:srgbClr val="FF0000"/>
        </a:solidFill>
      </dgm:spPr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2. Plan and Design LEARNING</a:t>
          </a:r>
        </a:p>
      </dgm:t>
    </dgm:pt>
    <dgm:pt modelId="{53EFE286-226D-47A4-A0BE-FE9EF54C4435}" type="parTrans" cxnId="{C4EF2AE7-F165-465D-BAE7-AF593F49ECBD}">
      <dgm:prSet/>
      <dgm:spPr/>
      <dgm:t>
        <a:bodyPr/>
        <a:lstStyle/>
        <a:p>
          <a:endParaRPr lang="en-GB"/>
        </a:p>
      </dgm:t>
    </dgm:pt>
    <dgm:pt modelId="{227689CC-F6EE-4616-A612-55232B4C6D11}" type="sibTrans" cxnId="{C4EF2AE7-F165-465D-BAE7-AF593F49ECBD}">
      <dgm:prSet/>
      <dgm:spPr/>
      <dgm:t>
        <a:bodyPr/>
        <a:lstStyle/>
        <a:p>
          <a:endParaRPr lang="en-GB"/>
        </a:p>
      </dgm:t>
    </dgm:pt>
    <dgm:pt modelId="{AAB2AA3E-8649-48F5-A0E8-358387469C2E}" type="pres">
      <dgm:prSet presAssocID="{D3FF37CF-4E84-497C-B7F1-0FA04E7596C6}" presName="root" presStyleCnt="0">
        <dgm:presLayoutVars>
          <dgm:dir/>
          <dgm:resizeHandles val="exact"/>
        </dgm:presLayoutVars>
      </dgm:prSet>
      <dgm:spPr/>
    </dgm:pt>
    <dgm:pt modelId="{6EB2AC33-B5EC-454F-B6A0-995D7651F70A}" type="pres">
      <dgm:prSet presAssocID="{199F74B2-3536-45F1-BF6A-435B9980D35B}" presName="compNode" presStyleCnt="0"/>
      <dgm:spPr/>
    </dgm:pt>
    <dgm:pt modelId="{D00AC9B7-D422-47EA-9926-965B1615AEAB}" type="pres">
      <dgm:prSet presAssocID="{199F74B2-3536-45F1-BF6A-435B9980D35B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91965553-E966-4BBF-9935-56554936E793}" type="pres">
      <dgm:prSet presAssocID="{199F74B2-3536-45F1-BF6A-435B9980D35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5889FA0-9303-4857-8304-1BB63A4A4CE6}" type="pres">
      <dgm:prSet presAssocID="{199F74B2-3536-45F1-BF6A-435B9980D35B}" presName="spaceRect" presStyleCnt="0"/>
      <dgm:spPr/>
    </dgm:pt>
    <dgm:pt modelId="{2D18070A-A2A4-4190-8581-F0B9EB440D67}" type="pres">
      <dgm:prSet presAssocID="{199F74B2-3536-45F1-BF6A-435B9980D35B}" presName="textRect" presStyleLbl="revTx" presStyleIdx="0" presStyleCnt="2">
        <dgm:presLayoutVars>
          <dgm:chMax val="1"/>
          <dgm:chPref val="1"/>
        </dgm:presLayoutVars>
      </dgm:prSet>
      <dgm:spPr/>
    </dgm:pt>
    <dgm:pt modelId="{C5599350-CC38-4263-9729-4D75B9E77410}" type="pres">
      <dgm:prSet presAssocID="{EC85301A-1A74-4AD7-86F6-F857BA9A1938}" presName="sibTrans" presStyleCnt="0"/>
      <dgm:spPr/>
    </dgm:pt>
    <dgm:pt modelId="{05950A74-31B6-43C4-B3B6-D688C4E4B63E}" type="pres">
      <dgm:prSet presAssocID="{02BC8FC7-9081-445E-AFFB-5152F00E5A75}" presName="compNode" presStyleCnt="0"/>
      <dgm:spPr/>
    </dgm:pt>
    <dgm:pt modelId="{90E6A78B-F393-4578-A7C5-751C3D583825}" type="pres">
      <dgm:prSet presAssocID="{02BC8FC7-9081-445E-AFFB-5152F00E5A75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58787321-617C-4C13-9AC4-805A420651A5}" type="pres">
      <dgm:prSet presAssocID="{02BC8FC7-9081-445E-AFFB-5152F00E5A7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724F0B32-6C36-48EA-A87C-C4993C1EB883}" type="pres">
      <dgm:prSet presAssocID="{02BC8FC7-9081-445E-AFFB-5152F00E5A75}" presName="spaceRect" presStyleCnt="0"/>
      <dgm:spPr/>
    </dgm:pt>
    <dgm:pt modelId="{D51ECE50-51D2-496B-902A-2160D3499481}" type="pres">
      <dgm:prSet presAssocID="{02BC8FC7-9081-445E-AFFB-5152F00E5A7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AC99063-F5AC-DE45-BC9B-5A9A0889F63B}" type="presOf" srcId="{02BC8FC7-9081-445E-AFFB-5152F00E5A75}" destId="{D51ECE50-51D2-496B-902A-2160D3499481}" srcOrd="0" destOrd="0" presId="urn:microsoft.com/office/officeart/2018/5/layout/IconLeafLabelList"/>
    <dgm:cxn modelId="{10706F87-D60F-4E61-8F49-49F40F2C0D2F}" srcId="{D3FF37CF-4E84-497C-B7F1-0FA04E7596C6}" destId="{199F74B2-3536-45F1-BF6A-435B9980D35B}" srcOrd="0" destOrd="0" parTransId="{078D4876-CD00-4829-80CD-7461A2936B8C}" sibTransId="{EC85301A-1A74-4AD7-86F6-F857BA9A1938}"/>
    <dgm:cxn modelId="{A17C6592-96FE-F44B-ABDA-CA6AD298AE41}" type="presOf" srcId="{199F74B2-3536-45F1-BF6A-435B9980D35B}" destId="{2D18070A-A2A4-4190-8581-F0B9EB440D67}" srcOrd="0" destOrd="0" presId="urn:microsoft.com/office/officeart/2018/5/layout/IconLeafLabelList"/>
    <dgm:cxn modelId="{C4EF2AE7-F165-465D-BAE7-AF593F49ECBD}" srcId="{D3FF37CF-4E84-497C-B7F1-0FA04E7596C6}" destId="{02BC8FC7-9081-445E-AFFB-5152F00E5A75}" srcOrd="1" destOrd="0" parTransId="{53EFE286-226D-47A4-A0BE-FE9EF54C4435}" sibTransId="{227689CC-F6EE-4616-A612-55232B4C6D11}"/>
    <dgm:cxn modelId="{EA9F93EB-1C38-CD49-914F-938803A5D564}" type="presOf" srcId="{D3FF37CF-4E84-497C-B7F1-0FA04E7596C6}" destId="{AAB2AA3E-8649-48F5-A0E8-358387469C2E}" srcOrd="0" destOrd="0" presId="urn:microsoft.com/office/officeart/2018/5/layout/IconLeafLabelList"/>
    <dgm:cxn modelId="{814A32EB-D409-8744-BB84-EA539DAC26E5}" type="presParOf" srcId="{AAB2AA3E-8649-48F5-A0E8-358387469C2E}" destId="{6EB2AC33-B5EC-454F-B6A0-995D7651F70A}" srcOrd="0" destOrd="0" presId="urn:microsoft.com/office/officeart/2018/5/layout/IconLeafLabelList"/>
    <dgm:cxn modelId="{8CD9D758-C9A6-7340-A264-E924883AF3E8}" type="presParOf" srcId="{6EB2AC33-B5EC-454F-B6A0-995D7651F70A}" destId="{D00AC9B7-D422-47EA-9926-965B1615AEAB}" srcOrd="0" destOrd="0" presId="urn:microsoft.com/office/officeart/2018/5/layout/IconLeafLabelList"/>
    <dgm:cxn modelId="{A59F34C2-B1B5-0C4C-A0D0-027B694FFC38}" type="presParOf" srcId="{6EB2AC33-B5EC-454F-B6A0-995D7651F70A}" destId="{91965553-E966-4BBF-9935-56554936E793}" srcOrd="1" destOrd="0" presId="urn:microsoft.com/office/officeart/2018/5/layout/IconLeafLabelList"/>
    <dgm:cxn modelId="{A23B3E8D-2D0B-6F45-8705-298CB197CEA3}" type="presParOf" srcId="{6EB2AC33-B5EC-454F-B6A0-995D7651F70A}" destId="{85889FA0-9303-4857-8304-1BB63A4A4CE6}" srcOrd="2" destOrd="0" presId="urn:microsoft.com/office/officeart/2018/5/layout/IconLeafLabelList"/>
    <dgm:cxn modelId="{33B604C7-83F3-5142-B8FE-31EFF778D833}" type="presParOf" srcId="{6EB2AC33-B5EC-454F-B6A0-995D7651F70A}" destId="{2D18070A-A2A4-4190-8581-F0B9EB440D67}" srcOrd="3" destOrd="0" presId="urn:microsoft.com/office/officeart/2018/5/layout/IconLeafLabelList"/>
    <dgm:cxn modelId="{F295E256-638E-044F-AAFC-63762F41F8A2}" type="presParOf" srcId="{AAB2AA3E-8649-48F5-A0E8-358387469C2E}" destId="{C5599350-CC38-4263-9729-4D75B9E77410}" srcOrd="1" destOrd="0" presId="urn:microsoft.com/office/officeart/2018/5/layout/IconLeafLabelList"/>
    <dgm:cxn modelId="{6DEDF12A-5586-FA44-B4DE-2BF829B241CC}" type="presParOf" srcId="{AAB2AA3E-8649-48F5-A0E8-358387469C2E}" destId="{05950A74-31B6-43C4-B3B6-D688C4E4B63E}" srcOrd="2" destOrd="0" presId="urn:microsoft.com/office/officeart/2018/5/layout/IconLeafLabelList"/>
    <dgm:cxn modelId="{9D29F50A-0F22-0549-8982-8F10DA718F2B}" type="presParOf" srcId="{05950A74-31B6-43C4-B3B6-D688C4E4B63E}" destId="{90E6A78B-F393-4578-A7C5-751C3D583825}" srcOrd="0" destOrd="0" presId="urn:microsoft.com/office/officeart/2018/5/layout/IconLeafLabelList"/>
    <dgm:cxn modelId="{D95A7F28-CCFD-0043-AEC0-95C0B49D834E}" type="presParOf" srcId="{05950A74-31B6-43C4-B3B6-D688C4E4B63E}" destId="{58787321-617C-4C13-9AC4-805A420651A5}" srcOrd="1" destOrd="0" presId="urn:microsoft.com/office/officeart/2018/5/layout/IconLeafLabelList"/>
    <dgm:cxn modelId="{0166D868-B5A6-334D-B704-F0AB1DA0D755}" type="presParOf" srcId="{05950A74-31B6-43C4-B3B6-D688C4E4B63E}" destId="{724F0B32-6C36-48EA-A87C-C4993C1EB883}" srcOrd="2" destOrd="0" presId="urn:microsoft.com/office/officeart/2018/5/layout/IconLeafLabelList"/>
    <dgm:cxn modelId="{7F3820FD-4521-3741-B89A-6EA0857595D8}" type="presParOf" srcId="{05950A74-31B6-43C4-B3B6-D688C4E4B63E}" destId="{D51ECE50-51D2-496B-902A-2160D349948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FF37CF-4E84-497C-B7F1-0FA04E7596C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99F74B2-3536-45F1-BF6A-435B9980D35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GB" dirty="0"/>
            <a:t>1. Identify learning needs</a:t>
          </a:r>
        </a:p>
      </dgm:t>
    </dgm:pt>
    <dgm:pt modelId="{078D4876-CD00-4829-80CD-7461A2936B8C}" type="parTrans" cxnId="{10706F87-D60F-4E61-8F49-49F40F2C0D2F}">
      <dgm:prSet/>
      <dgm:spPr/>
      <dgm:t>
        <a:bodyPr/>
        <a:lstStyle/>
        <a:p>
          <a:endParaRPr lang="en-GB"/>
        </a:p>
      </dgm:t>
    </dgm:pt>
    <dgm:pt modelId="{EC85301A-1A74-4AD7-86F6-F857BA9A1938}" type="sibTrans" cxnId="{10706F87-D60F-4E61-8F49-49F40F2C0D2F}">
      <dgm:prSet/>
      <dgm:spPr/>
      <dgm:t>
        <a:bodyPr/>
        <a:lstStyle/>
        <a:p>
          <a:endParaRPr lang="en-GB"/>
        </a:p>
      </dgm:t>
    </dgm:pt>
    <dgm:pt modelId="{02BC8FC7-9081-445E-AFFB-5152F00E5A75}">
      <dgm:prSet phldrT="[Text]"/>
      <dgm:spPr>
        <a:solidFill>
          <a:srgbClr val="FF0000"/>
        </a:solidFill>
      </dgm:spPr>
      <dgm:t>
        <a:bodyPr/>
        <a:lstStyle/>
        <a:p>
          <a:r>
            <a:rPr lang="en-GB" dirty="0"/>
            <a:t>2. Plan and Design Learning</a:t>
          </a:r>
        </a:p>
      </dgm:t>
    </dgm:pt>
    <dgm:pt modelId="{53EFE286-226D-47A4-A0BE-FE9EF54C4435}" type="parTrans" cxnId="{C4EF2AE7-F165-465D-BAE7-AF593F49ECBD}">
      <dgm:prSet/>
      <dgm:spPr/>
      <dgm:t>
        <a:bodyPr/>
        <a:lstStyle/>
        <a:p>
          <a:endParaRPr lang="en-GB"/>
        </a:p>
      </dgm:t>
    </dgm:pt>
    <dgm:pt modelId="{227689CC-F6EE-4616-A612-55232B4C6D11}" type="sibTrans" cxnId="{C4EF2AE7-F165-465D-BAE7-AF593F49ECBD}">
      <dgm:prSet/>
      <dgm:spPr/>
      <dgm:t>
        <a:bodyPr/>
        <a:lstStyle/>
        <a:p>
          <a:endParaRPr lang="en-GB"/>
        </a:p>
      </dgm:t>
    </dgm:pt>
    <dgm:pt modelId="{DCC72B30-2437-4109-B569-3060A18F13B7}">
      <dgm:prSet phldrT="[Text]"/>
      <dgm:spPr>
        <a:solidFill>
          <a:schemeClr val="accent1"/>
        </a:solidFill>
      </dgm:spPr>
      <dgm:t>
        <a:bodyPr/>
        <a:lstStyle/>
        <a:p>
          <a:r>
            <a:rPr lang="en-GB" dirty="0"/>
            <a:t>3. Facilitate Learning</a:t>
          </a:r>
        </a:p>
      </dgm:t>
    </dgm:pt>
    <dgm:pt modelId="{E6557E3F-EDAB-4E21-B678-20A11992D849}" type="parTrans" cxnId="{1BF67D7B-5AC3-4E71-B9BA-DD3BEE6172E8}">
      <dgm:prSet/>
      <dgm:spPr/>
      <dgm:t>
        <a:bodyPr/>
        <a:lstStyle/>
        <a:p>
          <a:endParaRPr lang="en-GB"/>
        </a:p>
      </dgm:t>
    </dgm:pt>
    <dgm:pt modelId="{085ED2B1-E262-4BDD-8F3F-FBB1155A532F}" type="sibTrans" cxnId="{1BF67D7B-5AC3-4E71-B9BA-DD3BEE6172E8}">
      <dgm:prSet/>
      <dgm:spPr/>
      <dgm:t>
        <a:bodyPr/>
        <a:lstStyle/>
        <a:p>
          <a:endParaRPr lang="en-GB"/>
        </a:p>
      </dgm:t>
    </dgm:pt>
    <dgm:pt modelId="{D8ABE246-A6B7-406F-A7C3-B93C22B49A30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/>
            <a:t>4.Assess/evaluate Learning</a:t>
          </a:r>
        </a:p>
      </dgm:t>
    </dgm:pt>
    <dgm:pt modelId="{EEEF1CE5-83A7-412E-AB76-3DCFB0F2C5AF}" type="parTrans" cxnId="{645C9BD4-5D64-4B58-9000-88999345A366}">
      <dgm:prSet/>
      <dgm:spPr/>
      <dgm:t>
        <a:bodyPr/>
        <a:lstStyle/>
        <a:p>
          <a:endParaRPr lang="en-GB"/>
        </a:p>
      </dgm:t>
    </dgm:pt>
    <dgm:pt modelId="{309A7744-A851-48DB-A48B-EF8721C67F83}" type="sibTrans" cxnId="{645C9BD4-5D64-4B58-9000-88999345A366}">
      <dgm:prSet/>
      <dgm:spPr/>
      <dgm:t>
        <a:bodyPr/>
        <a:lstStyle/>
        <a:p>
          <a:endParaRPr lang="en-GB"/>
        </a:p>
      </dgm:t>
    </dgm:pt>
    <dgm:pt modelId="{4326EACB-E4D3-4957-9F52-82800377AE72}" type="pres">
      <dgm:prSet presAssocID="{D3FF37CF-4E84-497C-B7F1-0FA04E7596C6}" presName="cycle" presStyleCnt="0">
        <dgm:presLayoutVars>
          <dgm:dir/>
          <dgm:resizeHandles val="exact"/>
        </dgm:presLayoutVars>
      </dgm:prSet>
      <dgm:spPr/>
    </dgm:pt>
    <dgm:pt modelId="{D7B7E5CE-73B4-4347-8D83-3F52682852AC}" type="pres">
      <dgm:prSet presAssocID="{199F74B2-3536-45F1-BF6A-435B9980D35B}" presName="node" presStyleLbl="node1" presStyleIdx="0" presStyleCnt="4">
        <dgm:presLayoutVars>
          <dgm:bulletEnabled val="1"/>
        </dgm:presLayoutVars>
      </dgm:prSet>
      <dgm:spPr/>
    </dgm:pt>
    <dgm:pt modelId="{CC0E1E09-36EE-4690-93BE-49DF5610443E}" type="pres">
      <dgm:prSet presAssocID="{EC85301A-1A74-4AD7-86F6-F857BA9A1938}" presName="sibTrans" presStyleLbl="sibTrans2D1" presStyleIdx="0" presStyleCnt="4"/>
      <dgm:spPr/>
    </dgm:pt>
    <dgm:pt modelId="{630073B1-B394-450D-AEA8-E4716D735AD7}" type="pres">
      <dgm:prSet presAssocID="{EC85301A-1A74-4AD7-86F6-F857BA9A1938}" presName="connectorText" presStyleLbl="sibTrans2D1" presStyleIdx="0" presStyleCnt="4"/>
      <dgm:spPr/>
    </dgm:pt>
    <dgm:pt modelId="{EB3BB397-C84B-47DD-9BC2-BCA1F63275FD}" type="pres">
      <dgm:prSet presAssocID="{02BC8FC7-9081-445E-AFFB-5152F00E5A75}" presName="node" presStyleLbl="node1" presStyleIdx="1" presStyleCnt="4">
        <dgm:presLayoutVars>
          <dgm:bulletEnabled val="1"/>
        </dgm:presLayoutVars>
      </dgm:prSet>
      <dgm:spPr/>
    </dgm:pt>
    <dgm:pt modelId="{C3996FA7-24B9-4FBA-AE40-A5AAACD13E62}" type="pres">
      <dgm:prSet presAssocID="{227689CC-F6EE-4616-A612-55232B4C6D11}" presName="sibTrans" presStyleLbl="sibTrans2D1" presStyleIdx="1" presStyleCnt="4"/>
      <dgm:spPr/>
    </dgm:pt>
    <dgm:pt modelId="{24A79C79-E6C3-4957-BA32-80506D2162DE}" type="pres">
      <dgm:prSet presAssocID="{227689CC-F6EE-4616-A612-55232B4C6D11}" presName="connectorText" presStyleLbl="sibTrans2D1" presStyleIdx="1" presStyleCnt="4"/>
      <dgm:spPr/>
    </dgm:pt>
    <dgm:pt modelId="{BF0BD9A8-C6A6-40F1-A53D-A3BD768C3119}" type="pres">
      <dgm:prSet presAssocID="{DCC72B30-2437-4109-B569-3060A18F13B7}" presName="node" presStyleLbl="node1" presStyleIdx="2" presStyleCnt="4">
        <dgm:presLayoutVars>
          <dgm:bulletEnabled val="1"/>
        </dgm:presLayoutVars>
      </dgm:prSet>
      <dgm:spPr/>
    </dgm:pt>
    <dgm:pt modelId="{AF890CED-F119-4FDE-B560-13FCCFACC0C1}" type="pres">
      <dgm:prSet presAssocID="{085ED2B1-E262-4BDD-8F3F-FBB1155A532F}" presName="sibTrans" presStyleLbl="sibTrans2D1" presStyleIdx="2" presStyleCnt="4"/>
      <dgm:spPr/>
    </dgm:pt>
    <dgm:pt modelId="{C2A865E2-5A98-4376-8E86-9D2A8602B3A8}" type="pres">
      <dgm:prSet presAssocID="{085ED2B1-E262-4BDD-8F3F-FBB1155A532F}" presName="connectorText" presStyleLbl="sibTrans2D1" presStyleIdx="2" presStyleCnt="4"/>
      <dgm:spPr/>
    </dgm:pt>
    <dgm:pt modelId="{13A03B28-EBCB-4231-AFD3-13343644BEB4}" type="pres">
      <dgm:prSet presAssocID="{D8ABE246-A6B7-406F-A7C3-B93C22B49A30}" presName="node" presStyleLbl="node1" presStyleIdx="3" presStyleCnt="4">
        <dgm:presLayoutVars>
          <dgm:bulletEnabled val="1"/>
        </dgm:presLayoutVars>
      </dgm:prSet>
      <dgm:spPr/>
    </dgm:pt>
    <dgm:pt modelId="{F0E4CB65-7ECB-4432-9E2E-1D2322C1DBB8}" type="pres">
      <dgm:prSet presAssocID="{309A7744-A851-48DB-A48B-EF8721C67F83}" presName="sibTrans" presStyleLbl="sibTrans2D1" presStyleIdx="3" presStyleCnt="4"/>
      <dgm:spPr/>
    </dgm:pt>
    <dgm:pt modelId="{658B1CC7-9AA9-4C3C-BFDA-6BE4660EEC33}" type="pres">
      <dgm:prSet presAssocID="{309A7744-A851-48DB-A48B-EF8721C67F83}" presName="connectorText" presStyleLbl="sibTrans2D1" presStyleIdx="3" presStyleCnt="4"/>
      <dgm:spPr/>
    </dgm:pt>
  </dgm:ptLst>
  <dgm:cxnLst>
    <dgm:cxn modelId="{80276308-FD18-4BD1-8799-8C2C55B8F145}" type="presOf" srcId="{309A7744-A851-48DB-A48B-EF8721C67F83}" destId="{658B1CC7-9AA9-4C3C-BFDA-6BE4660EEC33}" srcOrd="1" destOrd="0" presId="urn:microsoft.com/office/officeart/2005/8/layout/cycle2"/>
    <dgm:cxn modelId="{727D140A-D172-4FC9-A341-E72AA3B19FA9}" type="presOf" srcId="{DCC72B30-2437-4109-B569-3060A18F13B7}" destId="{BF0BD9A8-C6A6-40F1-A53D-A3BD768C3119}" srcOrd="0" destOrd="0" presId="urn:microsoft.com/office/officeart/2005/8/layout/cycle2"/>
    <dgm:cxn modelId="{AD830512-3E87-4353-8480-66161295A977}" type="presOf" srcId="{02BC8FC7-9081-445E-AFFB-5152F00E5A75}" destId="{EB3BB397-C84B-47DD-9BC2-BCA1F63275FD}" srcOrd="0" destOrd="0" presId="urn:microsoft.com/office/officeart/2005/8/layout/cycle2"/>
    <dgm:cxn modelId="{1DC41E25-EFEF-489C-B9A2-C4D839D97E2E}" type="presOf" srcId="{085ED2B1-E262-4BDD-8F3F-FBB1155A532F}" destId="{C2A865E2-5A98-4376-8E86-9D2A8602B3A8}" srcOrd="1" destOrd="0" presId="urn:microsoft.com/office/officeart/2005/8/layout/cycle2"/>
    <dgm:cxn modelId="{4BDDA038-55EC-486A-9022-82B71EF89670}" type="presOf" srcId="{085ED2B1-E262-4BDD-8F3F-FBB1155A532F}" destId="{AF890CED-F119-4FDE-B560-13FCCFACC0C1}" srcOrd="0" destOrd="0" presId="urn:microsoft.com/office/officeart/2005/8/layout/cycle2"/>
    <dgm:cxn modelId="{1BF67D7B-5AC3-4E71-B9BA-DD3BEE6172E8}" srcId="{D3FF37CF-4E84-497C-B7F1-0FA04E7596C6}" destId="{DCC72B30-2437-4109-B569-3060A18F13B7}" srcOrd="2" destOrd="0" parTransId="{E6557E3F-EDAB-4E21-B678-20A11992D849}" sibTransId="{085ED2B1-E262-4BDD-8F3F-FBB1155A532F}"/>
    <dgm:cxn modelId="{ACA03C87-5A92-4716-BD65-FC282A62B25C}" type="presOf" srcId="{D3FF37CF-4E84-497C-B7F1-0FA04E7596C6}" destId="{4326EACB-E4D3-4957-9F52-82800377AE72}" srcOrd="0" destOrd="0" presId="urn:microsoft.com/office/officeart/2005/8/layout/cycle2"/>
    <dgm:cxn modelId="{10706F87-D60F-4E61-8F49-49F40F2C0D2F}" srcId="{D3FF37CF-4E84-497C-B7F1-0FA04E7596C6}" destId="{199F74B2-3536-45F1-BF6A-435B9980D35B}" srcOrd="0" destOrd="0" parTransId="{078D4876-CD00-4829-80CD-7461A2936B8C}" sibTransId="{EC85301A-1A74-4AD7-86F6-F857BA9A1938}"/>
    <dgm:cxn modelId="{C831A19D-3208-409F-9619-21F936E2DAB8}" type="presOf" srcId="{309A7744-A851-48DB-A48B-EF8721C67F83}" destId="{F0E4CB65-7ECB-4432-9E2E-1D2322C1DBB8}" srcOrd="0" destOrd="0" presId="urn:microsoft.com/office/officeart/2005/8/layout/cycle2"/>
    <dgm:cxn modelId="{535866A5-0483-4D0D-A2FC-0DE01B4F7D2C}" type="presOf" srcId="{EC85301A-1A74-4AD7-86F6-F857BA9A1938}" destId="{630073B1-B394-450D-AEA8-E4716D735AD7}" srcOrd="1" destOrd="0" presId="urn:microsoft.com/office/officeart/2005/8/layout/cycle2"/>
    <dgm:cxn modelId="{FD444ECB-8BD9-44FE-9A47-382D52727054}" type="presOf" srcId="{199F74B2-3536-45F1-BF6A-435B9980D35B}" destId="{D7B7E5CE-73B4-4347-8D83-3F52682852AC}" srcOrd="0" destOrd="0" presId="urn:microsoft.com/office/officeart/2005/8/layout/cycle2"/>
    <dgm:cxn modelId="{645C9BD4-5D64-4B58-9000-88999345A366}" srcId="{D3FF37CF-4E84-497C-B7F1-0FA04E7596C6}" destId="{D8ABE246-A6B7-406F-A7C3-B93C22B49A30}" srcOrd="3" destOrd="0" parTransId="{EEEF1CE5-83A7-412E-AB76-3DCFB0F2C5AF}" sibTransId="{309A7744-A851-48DB-A48B-EF8721C67F83}"/>
    <dgm:cxn modelId="{8C1CEBD4-098E-4988-BCEA-DAB95DA22B76}" type="presOf" srcId="{227689CC-F6EE-4616-A612-55232B4C6D11}" destId="{24A79C79-E6C3-4957-BA32-80506D2162DE}" srcOrd="1" destOrd="0" presId="urn:microsoft.com/office/officeart/2005/8/layout/cycle2"/>
    <dgm:cxn modelId="{704BBEDA-2344-4908-890F-249735963BBA}" type="presOf" srcId="{227689CC-F6EE-4616-A612-55232B4C6D11}" destId="{C3996FA7-24B9-4FBA-AE40-A5AAACD13E62}" srcOrd="0" destOrd="0" presId="urn:microsoft.com/office/officeart/2005/8/layout/cycle2"/>
    <dgm:cxn modelId="{C4EF2AE7-F165-465D-BAE7-AF593F49ECBD}" srcId="{D3FF37CF-4E84-497C-B7F1-0FA04E7596C6}" destId="{02BC8FC7-9081-445E-AFFB-5152F00E5A75}" srcOrd="1" destOrd="0" parTransId="{53EFE286-226D-47A4-A0BE-FE9EF54C4435}" sibTransId="{227689CC-F6EE-4616-A612-55232B4C6D11}"/>
    <dgm:cxn modelId="{DDEBABED-DDB1-4F9D-A79C-D99E2B115C49}" type="presOf" srcId="{D8ABE246-A6B7-406F-A7C3-B93C22B49A30}" destId="{13A03B28-EBCB-4231-AFD3-13343644BEB4}" srcOrd="0" destOrd="0" presId="urn:microsoft.com/office/officeart/2005/8/layout/cycle2"/>
    <dgm:cxn modelId="{3AC01DF8-F463-443F-B2B2-5121C3304210}" type="presOf" srcId="{EC85301A-1A74-4AD7-86F6-F857BA9A1938}" destId="{CC0E1E09-36EE-4690-93BE-49DF5610443E}" srcOrd="0" destOrd="0" presId="urn:microsoft.com/office/officeart/2005/8/layout/cycle2"/>
    <dgm:cxn modelId="{6CDF2E62-7B02-475E-B51C-4DD4595B8193}" type="presParOf" srcId="{4326EACB-E4D3-4957-9F52-82800377AE72}" destId="{D7B7E5CE-73B4-4347-8D83-3F52682852AC}" srcOrd="0" destOrd="0" presId="urn:microsoft.com/office/officeart/2005/8/layout/cycle2"/>
    <dgm:cxn modelId="{2249A68C-482B-4C5A-9213-020B9B4944DC}" type="presParOf" srcId="{4326EACB-E4D3-4957-9F52-82800377AE72}" destId="{CC0E1E09-36EE-4690-93BE-49DF5610443E}" srcOrd="1" destOrd="0" presId="urn:microsoft.com/office/officeart/2005/8/layout/cycle2"/>
    <dgm:cxn modelId="{FECA00DA-0B0E-4004-83C1-673FBE236E80}" type="presParOf" srcId="{CC0E1E09-36EE-4690-93BE-49DF5610443E}" destId="{630073B1-B394-450D-AEA8-E4716D735AD7}" srcOrd="0" destOrd="0" presId="urn:microsoft.com/office/officeart/2005/8/layout/cycle2"/>
    <dgm:cxn modelId="{11F43F60-7203-4ECF-B73D-45D5CC1F4161}" type="presParOf" srcId="{4326EACB-E4D3-4957-9F52-82800377AE72}" destId="{EB3BB397-C84B-47DD-9BC2-BCA1F63275FD}" srcOrd="2" destOrd="0" presId="urn:microsoft.com/office/officeart/2005/8/layout/cycle2"/>
    <dgm:cxn modelId="{A75FD31C-BA0B-4FB5-BFE0-54A6CFAC56D6}" type="presParOf" srcId="{4326EACB-E4D3-4957-9F52-82800377AE72}" destId="{C3996FA7-24B9-4FBA-AE40-A5AAACD13E62}" srcOrd="3" destOrd="0" presId="urn:microsoft.com/office/officeart/2005/8/layout/cycle2"/>
    <dgm:cxn modelId="{14028FA2-7465-47A0-BCAA-3562A813BA49}" type="presParOf" srcId="{C3996FA7-24B9-4FBA-AE40-A5AAACD13E62}" destId="{24A79C79-E6C3-4957-BA32-80506D2162DE}" srcOrd="0" destOrd="0" presId="urn:microsoft.com/office/officeart/2005/8/layout/cycle2"/>
    <dgm:cxn modelId="{44C595F7-3AF0-4EA7-BDC1-35B56C176EED}" type="presParOf" srcId="{4326EACB-E4D3-4957-9F52-82800377AE72}" destId="{BF0BD9A8-C6A6-40F1-A53D-A3BD768C3119}" srcOrd="4" destOrd="0" presId="urn:microsoft.com/office/officeart/2005/8/layout/cycle2"/>
    <dgm:cxn modelId="{F8145B6A-B29E-4A4F-B1B0-C1DCAEFAC57F}" type="presParOf" srcId="{4326EACB-E4D3-4957-9F52-82800377AE72}" destId="{AF890CED-F119-4FDE-B560-13FCCFACC0C1}" srcOrd="5" destOrd="0" presId="urn:microsoft.com/office/officeart/2005/8/layout/cycle2"/>
    <dgm:cxn modelId="{F3FBFAFB-7C08-47B0-AEBF-7C468A89B369}" type="presParOf" srcId="{AF890CED-F119-4FDE-B560-13FCCFACC0C1}" destId="{C2A865E2-5A98-4376-8E86-9D2A8602B3A8}" srcOrd="0" destOrd="0" presId="urn:microsoft.com/office/officeart/2005/8/layout/cycle2"/>
    <dgm:cxn modelId="{0ED84CAE-DD54-4431-A571-CF6EE7DB9D3B}" type="presParOf" srcId="{4326EACB-E4D3-4957-9F52-82800377AE72}" destId="{13A03B28-EBCB-4231-AFD3-13343644BEB4}" srcOrd="6" destOrd="0" presId="urn:microsoft.com/office/officeart/2005/8/layout/cycle2"/>
    <dgm:cxn modelId="{77AC8ED3-7BBD-4FA9-AC67-1FECFA5DA2BE}" type="presParOf" srcId="{4326EACB-E4D3-4957-9F52-82800377AE72}" destId="{F0E4CB65-7ECB-4432-9E2E-1D2322C1DBB8}" srcOrd="7" destOrd="0" presId="urn:microsoft.com/office/officeart/2005/8/layout/cycle2"/>
    <dgm:cxn modelId="{921EB82C-E3AC-40B7-A27B-A49E5D0904A2}" type="presParOf" srcId="{F0E4CB65-7ECB-4432-9E2E-1D2322C1DBB8}" destId="{658B1CC7-9AA9-4C3C-BFDA-6BE4660EEC3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7E5CE-73B4-4347-8D83-3F52682852AC}">
      <dsp:nvSpPr>
        <dsp:cNvPr id="0" name=""/>
        <dsp:cNvSpPr/>
      </dsp:nvSpPr>
      <dsp:spPr>
        <a:xfrm>
          <a:off x="1258490" y="342"/>
          <a:ext cx="4108694" cy="4108694"/>
        </a:xfrm>
        <a:prstGeom prst="ellipse">
          <a:avLst/>
        </a:prstGeom>
        <a:solidFill>
          <a:schemeClr val="accent5">
            <a:lumMod val="75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1. Identify learning needs</a:t>
          </a:r>
        </a:p>
      </dsp:txBody>
      <dsp:txXfrm>
        <a:off x="1860194" y="602046"/>
        <a:ext cx="2905286" cy="29052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AC9B7-D422-47EA-9926-965B1615AEAB}">
      <dsp:nvSpPr>
        <dsp:cNvPr id="0" name=""/>
        <dsp:cNvSpPr/>
      </dsp:nvSpPr>
      <dsp:spPr>
        <a:xfrm>
          <a:off x="977746" y="1413520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65553-E966-4BBF-9935-56554936E793}">
      <dsp:nvSpPr>
        <dsp:cNvPr id="0" name=""/>
        <dsp:cNvSpPr/>
      </dsp:nvSpPr>
      <dsp:spPr>
        <a:xfrm>
          <a:off x="1445746" y="188152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8070A-A2A4-4190-8581-F0B9EB440D67}">
      <dsp:nvSpPr>
        <dsp:cNvPr id="0" name=""/>
        <dsp:cNvSpPr/>
      </dsp:nvSpPr>
      <dsp:spPr>
        <a:xfrm>
          <a:off x="275746" y="4293521"/>
          <a:ext cx="3600000" cy="720000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/>
            <a:t>1. Identify learning needs</a:t>
          </a:r>
        </a:p>
      </dsp:txBody>
      <dsp:txXfrm>
        <a:off x="275746" y="4293521"/>
        <a:ext cx="3600000" cy="720000"/>
      </dsp:txXfrm>
    </dsp:sp>
    <dsp:sp modelId="{90E6A78B-F393-4578-A7C5-751C3D583825}">
      <dsp:nvSpPr>
        <dsp:cNvPr id="0" name=""/>
        <dsp:cNvSpPr/>
      </dsp:nvSpPr>
      <dsp:spPr>
        <a:xfrm>
          <a:off x="5207746" y="1413520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787321-617C-4C13-9AC4-805A420651A5}">
      <dsp:nvSpPr>
        <dsp:cNvPr id="0" name=""/>
        <dsp:cNvSpPr/>
      </dsp:nvSpPr>
      <dsp:spPr>
        <a:xfrm>
          <a:off x="5675746" y="188152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1ECE50-51D2-496B-902A-2160D3499481}">
      <dsp:nvSpPr>
        <dsp:cNvPr id="0" name=""/>
        <dsp:cNvSpPr/>
      </dsp:nvSpPr>
      <dsp:spPr>
        <a:xfrm>
          <a:off x="4505746" y="4293521"/>
          <a:ext cx="3600000" cy="720000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 dirty="0"/>
            <a:t>2. Plan and Design LEARNING</a:t>
          </a:r>
        </a:p>
      </dsp:txBody>
      <dsp:txXfrm>
        <a:off x="4505746" y="4293521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7E5CE-73B4-4347-8D83-3F52682852AC}">
      <dsp:nvSpPr>
        <dsp:cNvPr id="0" name=""/>
        <dsp:cNvSpPr/>
      </dsp:nvSpPr>
      <dsp:spPr>
        <a:xfrm>
          <a:off x="3161476" y="576"/>
          <a:ext cx="2058540" cy="2058540"/>
        </a:xfrm>
        <a:prstGeom prst="ellipse">
          <a:avLst/>
        </a:prstGeom>
        <a:solidFill>
          <a:schemeClr val="accent5">
            <a:lumMod val="75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1. Identify learning needs</a:t>
          </a:r>
        </a:p>
      </dsp:txBody>
      <dsp:txXfrm>
        <a:off x="3462942" y="302042"/>
        <a:ext cx="1455608" cy="1455608"/>
      </dsp:txXfrm>
    </dsp:sp>
    <dsp:sp modelId="{CC0E1E09-36EE-4690-93BE-49DF5610443E}">
      <dsp:nvSpPr>
        <dsp:cNvPr id="0" name=""/>
        <dsp:cNvSpPr/>
      </dsp:nvSpPr>
      <dsp:spPr>
        <a:xfrm rot="2700000">
          <a:off x="4998807" y="1763384"/>
          <a:ext cx="545709" cy="6947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5022782" y="1844454"/>
        <a:ext cx="381996" cy="416855"/>
      </dsp:txXfrm>
    </dsp:sp>
    <dsp:sp modelId="{EB3BB397-C84B-47DD-9BC2-BCA1F63275FD}">
      <dsp:nvSpPr>
        <dsp:cNvPr id="0" name=""/>
        <dsp:cNvSpPr/>
      </dsp:nvSpPr>
      <dsp:spPr>
        <a:xfrm>
          <a:off x="5345150" y="2184250"/>
          <a:ext cx="2058540" cy="2058540"/>
        </a:xfrm>
        <a:prstGeom prst="ellipse">
          <a:avLst/>
        </a:prstGeom>
        <a:solidFill>
          <a:srgbClr val="FF000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2. Plan and Design Learning</a:t>
          </a:r>
        </a:p>
      </dsp:txBody>
      <dsp:txXfrm>
        <a:off x="5646616" y="2485716"/>
        <a:ext cx="1455608" cy="1455608"/>
      </dsp:txXfrm>
    </dsp:sp>
    <dsp:sp modelId="{C3996FA7-24B9-4FBA-AE40-A5AAACD13E62}">
      <dsp:nvSpPr>
        <dsp:cNvPr id="0" name=""/>
        <dsp:cNvSpPr/>
      </dsp:nvSpPr>
      <dsp:spPr>
        <a:xfrm rot="8100000">
          <a:off x="5020649" y="3947058"/>
          <a:ext cx="545709" cy="6947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 rot="10800000">
        <a:off x="5160387" y="4028128"/>
        <a:ext cx="381996" cy="416855"/>
      </dsp:txXfrm>
    </dsp:sp>
    <dsp:sp modelId="{BF0BD9A8-C6A6-40F1-A53D-A3BD768C3119}">
      <dsp:nvSpPr>
        <dsp:cNvPr id="0" name=""/>
        <dsp:cNvSpPr/>
      </dsp:nvSpPr>
      <dsp:spPr>
        <a:xfrm>
          <a:off x="3161476" y="4367925"/>
          <a:ext cx="2058540" cy="2058540"/>
        </a:xfrm>
        <a:prstGeom prst="ellipse">
          <a:avLst/>
        </a:prstGeom>
        <a:solidFill>
          <a:schemeClr val="accent1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3. Facilitate Learning</a:t>
          </a:r>
        </a:p>
      </dsp:txBody>
      <dsp:txXfrm>
        <a:off x="3462942" y="4669391"/>
        <a:ext cx="1455608" cy="1455608"/>
      </dsp:txXfrm>
    </dsp:sp>
    <dsp:sp modelId="{AF890CED-F119-4FDE-B560-13FCCFACC0C1}">
      <dsp:nvSpPr>
        <dsp:cNvPr id="0" name=""/>
        <dsp:cNvSpPr/>
      </dsp:nvSpPr>
      <dsp:spPr>
        <a:xfrm rot="13500000">
          <a:off x="2836975" y="3968900"/>
          <a:ext cx="545709" cy="6947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 rot="10800000">
        <a:off x="2976713" y="4165732"/>
        <a:ext cx="381996" cy="416855"/>
      </dsp:txXfrm>
    </dsp:sp>
    <dsp:sp modelId="{13A03B28-EBCB-4231-AFD3-13343644BEB4}">
      <dsp:nvSpPr>
        <dsp:cNvPr id="0" name=""/>
        <dsp:cNvSpPr/>
      </dsp:nvSpPr>
      <dsp:spPr>
        <a:xfrm>
          <a:off x="977801" y="2184250"/>
          <a:ext cx="2058540" cy="2058540"/>
        </a:xfrm>
        <a:prstGeom prst="ellipse">
          <a:avLst/>
        </a:prstGeom>
        <a:solidFill>
          <a:schemeClr val="accent2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4.Assess/evaluate Learning</a:t>
          </a:r>
        </a:p>
      </dsp:txBody>
      <dsp:txXfrm>
        <a:off x="1279267" y="2485716"/>
        <a:ext cx="1455608" cy="1455608"/>
      </dsp:txXfrm>
    </dsp:sp>
    <dsp:sp modelId="{F0E4CB65-7ECB-4432-9E2E-1D2322C1DBB8}">
      <dsp:nvSpPr>
        <dsp:cNvPr id="0" name=""/>
        <dsp:cNvSpPr/>
      </dsp:nvSpPr>
      <dsp:spPr>
        <a:xfrm rot="18900000">
          <a:off x="2815133" y="1785226"/>
          <a:ext cx="545709" cy="6947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/>
        </a:p>
      </dsp:txBody>
      <dsp:txXfrm>
        <a:off x="2839108" y="1982058"/>
        <a:ext cx="381996" cy="416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EF080B-20CF-574F-9EED-59239ED051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F58073-7584-4341-9E8C-8806645EDC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D326A-505E-4946-9902-6927CC4B29F3}" type="datetimeFigureOut">
              <a:rPr lang="en-US" smtClean="0"/>
              <a:t>9/24/22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7FD3B-C050-814D-BB3E-B639A1FC9C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A3DBD3-B37A-9B40-A058-ED013026CA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A51B-BDF5-364D-87AA-F8E08105B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45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46814-0FBB-4C40-97BF-98CE908D6C7F}" type="datetimeFigureOut">
              <a:rPr lang="fr-BE" smtClean="0"/>
              <a:t>24/09/22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3E47C-ADB2-42B6-8FFA-7943AF94AAF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9281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F4AF3DB9-2449-4BCA-88F5-E8F64861DAF3}" type="slidenum">
              <a:rPr/>
              <a:pPr algn="l" rtl="0"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13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47C-ADB2-42B6-8FFA-7943AF94AAF6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00953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F4AF3DB9-2449-4BCA-88F5-E8F64861DAF3}" type="slidenum">
              <a:rPr/>
              <a:pPr algn="l" rtl="0"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47C-ADB2-42B6-8FFA-7943AF94AAF6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85815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Facilitator should ask:</a:t>
            </a:r>
            <a:endParaRPr lang="en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would you recognise or identify learning needs in your teams?  </a:t>
            </a:r>
            <a:endParaRPr lang="en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and focus the group´s response by using questioning based on </a:t>
            </a:r>
            <a:r>
              <a:rPr lang="en-GB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multisensory aspects</a:t>
            </a: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For example:</a:t>
            </a:r>
            <a:endParaRPr lang="en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might you observe? (SUPERVISION)</a:t>
            </a:r>
            <a:endParaRPr lang="en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might you hear?</a:t>
            </a:r>
            <a:endParaRPr lang="en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might you smell?</a:t>
            </a:r>
            <a:endParaRPr lang="en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GB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might you feel?</a:t>
            </a:r>
            <a:endParaRPr lang="en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09C953-93DC-43D4-B27E-E7BCF11CE0A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251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09C953-93DC-43D4-B27E-E7BCF11CE0A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493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09C953-93DC-43D4-B27E-E7BCF11CE0A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917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47C-ADB2-42B6-8FFA-7943AF94AAF6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9101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47C-ADB2-42B6-8FFA-7943AF94AAF6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4849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47C-ADB2-42B6-8FFA-7943AF94AAF6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4441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47C-ADB2-42B6-8FFA-7943AF94AAF6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679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0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57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06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44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746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40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10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88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37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3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20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758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61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2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8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5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2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1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3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DC9E9-0D56-0143-9320-C4ED48775CE7}" type="datetimeFigureOut">
              <a:rPr lang="en-US" smtClean="0"/>
              <a:t>9/24/22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12DFD-3214-A240-83CF-7B50E36CDE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644B29-89EE-C04F-B3A0-3D29F468484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2107"/>
            <a:ext cx="12192000" cy="1305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E42DD0-C35C-4549-B5DE-A3D90963E4B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322323" y="185738"/>
            <a:ext cx="1793477" cy="95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9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3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trategiamagazine.com/administracion/recursos-humanos-administracion/coaching-empresarial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sv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hyperlink" Target="http://aspiringprofessionalshub.com/2015/10/15/bridging-the-skills-gap-are-you-skilled-to-kil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3427" y="1553173"/>
            <a:ext cx="9045146" cy="994432"/>
          </a:xfrm>
        </p:spPr>
        <p:txBody>
          <a:bodyPr rtlCol="0">
            <a:noAutofit/>
          </a:bodyPr>
          <a:lstStyle/>
          <a:p>
            <a:pPr eaLnBrk="1" fontAlgn="auto" hangingPunct="1">
              <a:defRPr/>
            </a:pPr>
            <a:r>
              <a:rPr lang="en-GB" sz="4400" dirty="0"/>
              <a:t>Get started before going to the field for Nutrition Emergency Interventions</a:t>
            </a:r>
            <a:endParaRPr lang="en-GB" sz="3600" dirty="0"/>
          </a:p>
          <a:p>
            <a:pPr eaLnBrk="1" fontAlgn="auto" hangingPunct="1">
              <a:defRPr/>
            </a:pPr>
            <a:endParaRPr lang="en-GB" sz="3200" dirty="0"/>
          </a:p>
          <a:p>
            <a:pPr eaLnBrk="1" fontAlgn="auto" hangingPunct="1">
              <a:defRPr/>
            </a:pPr>
            <a:r>
              <a:rPr lang="en-GB" sz="3200" dirty="0"/>
              <a:t>26</a:t>
            </a:r>
            <a:r>
              <a:rPr lang="en-GB" sz="3200" baseline="30000" dirty="0"/>
              <a:t>th</a:t>
            </a:r>
            <a:r>
              <a:rPr lang="en-GB" sz="3200" dirty="0"/>
              <a:t>-30</a:t>
            </a:r>
            <a:r>
              <a:rPr lang="en-GB" sz="3200" baseline="30000" dirty="0"/>
              <a:t>th</a:t>
            </a:r>
            <a:r>
              <a:rPr lang="en-GB" sz="3200" dirty="0"/>
              <a:t> September 2022</a:t>
            </a:r>
          </a:p>
          <a:p>
            <a:pPr eaLnBrk="1" fontAlgn="auto" hangingPunct="1">
              <a:defRPr/>
            </a:pPr>
            <a:r>
              <a:rPr lang="en-GB" sz="3200" dirty="0"/>
              <a:t>INTRODUCTION</a:t>
            </a:r>
          </a:p>
          <a:p>
            <a:pPr algn="l" rtl="0" eaLnBrk="1" fontAlgn="auto" hangingPunct="1">
              <a:buFont typeface="Arial" pitchFamily="34" charset="0"/>
              <a:buNone/>
              <a:defRPr/>
            </a:pP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870C4F-1FF2-65ED-A056-8CCCB49DC4AA}"/>
              </a:ext>
            </a:extLst>
          </p:cNvPr>
          <p:cNvSpPr txBox="1"/>
          <p:nvPr/>
        </p:nvSpPr>
        <p:spPr>
          <a:xfrm>
            <a:off x="9057502" y="4942702"/>
            <a:ext cx="2792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ES" dirty="0"/>
              <a:t>Núria Salse</a:t>
            </a:r>
          </a:p>
          <a:p>
            <a:pPr algn="r"/>
            <a:r>
              <a:rPr lang="en-ES" dirty="0"/>
              <a:t>La Cooperativa Humanitaria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2369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531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s-ES" b="1" dirty="0" err="1"/>
              <a:t>Facilitator</a:t>
            </a:r>
            <a:r>
              <a:rPr lang="es-ES" b="1" dirty="0"/>
              <a:t> Guide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FC9A7C-B885-F311-AB3D-47E113350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941" y="1027065"/>
            <a:ext cx="8898453" cy="5695011"/>
          </a:xfrm>
          <a:prstGeom prst="rect">
            <a:avLst/>
          </a:prstGeom>
          <a:noFill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125CD0-0872-894B-F823-CCD6DB0B76F1}"/>
              </a:ext>
            </a:extLst>
          </p:cNvPr>
          <p:cNvSpPr/>
          <p:nvPr/>
        </p:nvSpPr>
        <p:spPr>
          <a:xfrm>
            <a:off x="1507524" y="1668162"/>
            <a:ext cx="1359243" cy="148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F9C865-FF5A-E8C2-8633-A2EFD82B7849}"/>
              </a:ext>
            </a:extLst>
          </p:cNvPr>
          <p:cNvSpPr/>
          <p:nvPr/>
        </p:nvSpPr>
        <p:spPr>
          <a:xfrm>
            <a:off x="1469724" y="2037370"/>
            <a:ext cx="1359243" cy="148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6E8DE4-FEDF-1E16-48C4-EFCB620F0283}"/>
              </a:ext>
            </a:extLst>
          </p:cNvPr>
          <p:cNvSpPr/>
          <p:nvPr/>
        </p:nvSpPr>
        <p:spPr>
          <a:xfrm>
            <a:off x="1407942" y="4243051"/>
            <a:ext cx="1836908" cy="148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21855A-8787-E175-6D71-9FE41FAA5AFB}"/>
              </a:ext>
            </a:extLst>
          </p:cNvPr>
          <p:cNvSpPr/>
          <p:nvPr/>
        </p:nvSpPr>
        <p:spPr>
          <a:xfrm>
            <a:off x="7538482" y="4243051"/>
            <a:ext cx="1359243" cy="148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348469-E50F-524E-62DC-E82901583AEF}"/>
              </a:ext>
            </a:extLst>
          </p:cNvPr>
          <p:cNvSpPr/>
          <p:nvPr/>
        </p:nvSpPr>
        <p:spPr>
          <a:xfrm>
            <a:off x="6479920" y="1373094"/>
            <a:ext cx="3677334" cy="6642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668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96616" cy="1325563"/>
          </a:xfrm>
        </p:spPr>
        <p:txBody>
          <a:bodyPr>
            <a:normAutofit/>
          </a:bodyPr>
          <a:lstStyle/>
          <a:p>
            <a:r>
              <a:rPr lang="es-ES" sz="4400" b="1" dirty="0" err="1"/>
              <a:t>Methodology</a:t>
            </a:r>
            <a:r>
              <a:rPr lang="es-ES" sz="4400" b="1" dirty="0"/>
              <a:t>: 4 </a:t>
            </a:r>
            <a:r>
              <a:rPr lang="es-ES" sz="4400" b="1" dirty="0" err="1"/>
              <a:t>steps</a:t>
            </a:r>
            <a:r>
              <a:rPr lang="es-ES" sz="4400" b="1" dirty="0"/>
              <a:t> </a:t>
            </a:r>
            <a:r>
              <a:rPr lang="es-ES" sz="4400" b="1" dirty="0" err="1"/>
              <a:t>design</a:t>
            </a:r>
            <a:endParaRPr lang="es-E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056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Practice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Wrap 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And…Follow up: On the job training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86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94" y="841892"/>
            <a:ext cx="9996616" cy="376280"/>
          </a:xfrm>
        </p:spPr>
        <p:txBody>
          <a:bodyPr>
            <a:normAutofit fontScale="90000"/>
          </a:bodyPr>
          <a:lstStyle/>
          <a:p>
            <a:r>
              <a:rPr lang="es-ES" sz="4400" b="1" dirty="0"/>
              <a:t>NTP </a:t>
            </a:r>
            <a:r>
              <a:rPr lang="es-ES" sz="4400" b="1" dirty="0" err="1"/>
              <a:t>contents</a:t>
            </a:r>
            <a:r>
              <a:rPr lang="es-ES" sz="4400" b="1" dirty="0"/>
              <a:t>: </a:t>
            </a:r>
            <a:r>
              <a:rPr lang="en-US" dirty="0"/>
              <a:t>11 modules, 41 sessions (40 h)</a:t>
            </a:r>
            <a:br>
              <a:rPr lang="en-US" dirty="0"/>
            </a:br>
            <a:endParaRPr lang="es-E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184" y="1218172"/>
            <a:ext cx="10204622" cy="4105618"/>
          </a:xfrm>
        </p:spPr>
        <p:txBody>
          <a:bodyPr>
            <a:noAutofit/>
          </a:bodyPr>
          <a:lstStyle/>
          <a:p>
            <a:r>
              <a:rPr lang="en-US" sz="2200" dirty="0"/>
              <a:t>M1: Initial assessment</a:t>
            </a:r>
          </a:p>
          <a:p>
            <a:r>
              <a:rPr lang="en-US" sz="2200" dirty="0"/>
              <a:t>M2: Patient flow for decision making</a:t>
            </a:r>
          </a:p>
          <a:p>
            <a:r>
              <a:rPr lang="en-US" sz="2200" dirty="0"/>
              <a:t>M3: Admission procedure</a:t>
            </a:r>
          </a:p>
          <a:p>
            <a:r>
              <a:rPr lang="en-US" sz="2200" dirty="0"/>
              <a:t>M4: Case management</a:t>
            </a:r>
          </a:p>
          <a:p>
            <a:r>
              <a:rPr lang="en-US" sz="2200" dirty="0"/>
              <a:t>M5: PLW management</a:t>
            </a:r>
          </a:p>
          <a:p>
            <a:r>
              <a:rPr lang="en-US" sz="2200" dirty="0"/>
              <a:t>M6: Infants management</a:t>
            </a:r>
          </a:p>
          <a:p>
            <a:r>
              <a:rPr lang="en-US" sz="2200" dirty="0"/>
              <a:t>M7: Specific case management</a:t>
            </a:r>
          </a:p>
          <a:p>
            <a:r>
              <a:rPr lang="en-US" sz="2200" dirty="0"/>
              <a:t>M8: Discharge procedure</a:t>
            </a:r>
          </a:p>
          <a:p>
            <a:r>
              <a:rPr lang="en-US" sz="2200" dirty="0"/>
              <a:t>M9: Health promotion and community engagement</a:t>
            </a:r>
          </a:p>
          <a:p>
            <a:r>
              <a:rPr lang="en-US" sz="2200" dirty="0"/>
              <a:t>M10: IPC</a:t>
            </a:r>
          </a:p>
          <a:p>
            <a:r>
              <a:rPr lang="en-US" sz="2200" dirty="0"/>
              <a:t>M11: Monitoring and evaluation</a:t>
            </a:r>
            <a:br>
              <a:rPr lang="en-US" sz="2200" dirty="0"/>
            </a:br>
            <a:br>
              <a:rPr lang="en-US" sz="2200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39228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3427" y="2298239"/>
            <a:ext cx="9045146" cy="994432"/>
          </a:xfrm>
        </p:spPr>
        <p:txBody>
          <a:bodyPr rtlCol="0">
            <a:noAutofit/>
          </a:bodyPr>
          <a:lstStyle/>
          <a:p>
            <a:pPr eaLnBrk="1" fontAlgn="auto" hangingPunct="1">
              <a:defRPr/>
            </a:pPr>
            <a:r>
              <a:rPr lang="en-GB" sz="4400" dirty="0"/>
              <a:t>Let’s start to explore the NTP!</a:t>
            </a:r>
            <a:endParaRPr lang="en-GB" sz="3600" dirty="0"/>
          </a:p>
          <a:p>
            <a:pPr eaLnBrk="1" fontAlgn="auto" hangingPunct="1">
              <a:defRPr/>
            </a:pPr>
            <a:endParaRPr lang="en-GB" sz="3200" dirty="0"/>
          </a:p>
          <a:p>
            <a:pPr algn="l" rtl="0" eaLnBrk="1" fontAlgn="auto" hangingPunct="1">
              <a:buFont typeface="Arial" pitchFamily="34" charset="0"/>
              <a:buNone/>
              <a:defRPr/>
            </a:pP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076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err="1"/>
              <a:t>Learning</a:t>
            </a:r>
            <a:r>
              <a:rPr lang="es-ES" b="1" dirty="0"/>
              <a:t> </a:t>
            </a:r>
            <a:r>
              <a:rPr lang="es-ES" b="1" dirty="0" err="1"/>
              <a:t>Objectives</a:t>
            </a:r>
            <a:endParaRPr lang="es-E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056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At the end of the course the participants will be able to: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familiar with the learning tools and packages ready to use that is available (Nutrition Field Training Package)</a:t>
            </a:r>
          </a:p>
          <a:p>
            <a:endParaRPr lang="en-US" dirty="0"/>
          </a:p>
          <a:p>
            <a:r>
              <a:rPr lang="en-US" dirty="0"/>
              <a:t>Provide training to the MSF clinical staff who will be involved in nutrition </a:t>
            </a:r>
            <a:r>
              <a:rPr lang="en-US" dirty="0" err="1"/>
              <a:t>programmes</a:t>
            </a:r>
            <a:r>
              <a:rPr lang="en-US" dirty="0"/>
              <a:t> in the field.</a:t>
            </a:r>
          </a:p>
          <a:p>
            <a:endParaRPr lang="en-US" dirty="0"/>
          </a:p>
          <a:p>
            <a:r>
              <a:rPr lang="en-US" dirty="0"/>
              <a:t>Describe the different nutrition strategies and the key elements to support the decision-making.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4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4740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s-ES" b="1" dirty="0"/>
              <a:t>Agenda</a:t>
            </a:r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3E3A2415-64A3-2FE9-0B41-7F43056D3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016" y="972124"/>
            <a:ext cx="7768777" cy="4913751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D65270-15D2-7700-D0D0-A2B4A1CB2081}"/>
              </a:ext>
            </a:extLst>
          </p:cNvPr>
          <p:cNvSpPr txBox="1"/>
          <p:nvPr/>
        </p:nvSpPr>
        <p:spPr>
          <a:xfrm>
            <a:off x="9774195" y="2075935"/>
            <a:ext cx="19894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b="1" dirty="0"/>
              <a:t>Tuesday 27th: </a:t>
            </a:r>
          </a:p>
          <a:p>
            <a:endParaRPr lang="en-ES" dirty="0"/>
          </a:p>
          <a:p>
            <a:r>
              <a:rPr lang="en-ES" dirty="0"/>
              <a:t>No class</a:t>
            </a:r>
          </a:p>
          <a:p>
            <a:endParaRPr lang="en-ES" dirty="0"/>
          </a:p>
          <a:p>
            <a:r>
              <a:rPr lang="en-ES" dirty="0"/>
              <a:t>To prepare Wednesday and </a:t>
            </a:r>
            <a:r>
              <a:rPr lang="en-GB" dirty="0"/>
              <a:t>T</a:t>
            </a:r>
            <a:r>
              <a:rPr lang="en-ES" dirty="0"/>
              <a:t>hursday’s sessions</a:t>
            </a:r>
          </a:p>
        </p:txBody>
      </p:sp>
    </p:spTree>
    <p:extLst>
      <p:ext uri="{BB962C8B-B14F-4D97-AF65-F5344CB8AC3E}">
        <p14:creationId xmlns:p14="http://schemas.microsoft.com/office/powerpoint/2010/main" val="315774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31E9CB-DE0D-A339-A2FC-A6DFD19DB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ES" dirty="0"/>
              <a:t>TRAINING PLAN</a:t>
            </a:r>
          </a:p>
        </p:txBody>
      </p:sp>
      <p:pic>
        <p:nvPicPr>
          <p:cNvPr id="8" name="Picture 7" descr="A silhouette of two people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26C51B55-1DDA-12F9-4442-A7E18113E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55913" y="1825625"/>
            <a:ext cx="4546174" cy="4351338"/>
          </a:xfrm>
          <a:prstGeom prst="rect">
            <a:avLst/>
          </a:prstGeom>
          <a:noFill/>
        </p:spPr>
      </p:pic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3484D085-3F49-EB9D-6F2B-F7963904D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1533" y="2982119"/>
            <a:ext cx="5181600" cy="101917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To develop skills and improve </a:t>
            </a:r>
            <a:r>
              <a:rPr lang="en-GB" sz="2800" b="1" dirty="0"/>
              <a:t>learning </a:t>
            </a:r>
            <a:r>
              <a:rPr lang="en-GB" sz="2800" i="1" dirty="0"/>
              <a:t>in your missions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68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620BD-3522-4EAC-B62F-A1704C49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The Learning Cycle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66BFA92-4A16-4AD2-B892-EED85B7744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1615533"/>
              </p:ext>
            </p:extLst>
          </p:nvPr>
        </p:nvGraphicFramePr>
        <p:xfrm>
          <a:off x="4188941" y="1507523"/>
          <a:ext cx="6625675" cy="410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9A71426-3FC7-2FE3-7BFA-76E43219ADC5}"/>
              </a:ext>
            </a:extLst>
          </p:cNvPr>
          <p:cNvSpPr txBox="1"/>
          <p:nvPr/>
        </p:nvSpPr>
        <p:spPr>
          <a:xfrm>
            <a:off x="361270" y="561233"/>
            <a:ext cx="38148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E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Training Plan (I)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2518D9-E9F3-030A-6D59-BB8DF00B3148}"/>
              </a:ext>
            </a:extLst>
          </p:cNvPr>
          <p:cNvGrpSpPr/>
          <p:nvPr/>
        </p:nvGrpSpPr>
        <p:grpSpPr>
          <a:xfrm>
            <a:off x="797819" y="1713530"/>
            <a:ext cx="3378341" cy="5144470"/>
            <a:chOff x="268604" y="767048"/>
            <a:chExt cx="2240784" cy="437005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A02369-BC4C-9E1C-BDE0-59ED4FC3CB0A}"/>
                </a:ext>
              </a:extLst>
            </p:cNvPr>
            <p:cNvSpPr/>
            <p:nvPr/>
          </p:nvSpPr>
          <p:spPr>
            <a:xfrm>
              <a:off x="268604" y="767048"/>
              <a:ext cx="2240784" cy="4370054"/>
            </a:xfrm>
            <a:prstGeom prst="rect">
              <a:avLst/>
            </a:prstGeom>
            <a:solidFill>
              <a:srgbClr val="DEA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3EED4EF-BB61-63D1-17A0-9B48ABD71F65}"/>
                </a:ext>
              </a:extLst>
            </p:cNvPr>
            <p:cNvSpPr txBox="1"/>
            <p:nvPr/>
          </p:nvSpPr>
          <p:spPr>
            <a:xfrm>
              <a:off x="268604" y="767048"/>
              <a:ext cx="2240784" cy="43700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201456" rIns="227584" bIns="227584" numCol="1" spcCol="1270" anchor="t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3200" kern="1200" dirty="0"/>
                <a:t>Identify the staff</a:t>
              </a: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3200" kern="1200" dirty="0"/>
                <a:t>Areas of improvement and skills </a:t>
              </a:r>
              <a:r>
                <a:rPr lang="en-GB" sz="2800" kern="1200" dirty="0"/>
                <a:t>gap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2400" kern="1200" dirty="0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EE4FF76-80F0-47B9-CBE3-C70F4303305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441289" y="4860818"/>
            <a:ext cx="2016224" cy="151216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0ACF02-7336-56CB-1F94-03293C020394}"/>
              </a:ext>
            </a:extLst>
          </p:cNvPr>
          <p:cNvSpPr txBox="1"/>
          <p:nvPr/>
        </p:nvSpPr>
        <p:spPr>
          <a:xfrm>
            <a:off x="6783860" y="5898918"/>
            <a:ext cx="20141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Learning cycle</a:t>
            </a:r>
            <a:endParaRPr lang="en-ES" dirty="0"/>
          </a:p>
        </p:txBody>
      </p:sp>
      <p:sp>
        <p:nvSpPr>
          <p:cNvPr id="12" name="Rectangle 11" descr="Head with Gears">
            <a:extLst>
              <a:ext uri="{FF2B5EF4-FFF2-40B4-BE49-F238E27FC236}">
                <a16:creationId xmlns:a16="http://schemas.microsoft.com/office/drawing/2014/main" id="{4587B36C-11AD-4DBC-47BD-084D76F9CFD6}"/>
              </a:ext>
            </a:extLst>
          </p:cNvPr>
          <p:cNvSpPr/>
          <p:nvPr/>
        </p:nvSpPr>
        <p:spPr>
          <a:xfrm>
            <a:off x="9814669" y="2696524"/>
            <a:ext cx="1731375" cy="1731375"/>
          </a:xfrm>
          <a:prstGeom prst="rect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4475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620BD-3522-4EAC-B62F-A1704C49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The Learning Cycle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66BFA92-4A16-4AD2-B892-EED85B7744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4558899"/>
              </p:ext>
            </p:extLst>
          </p:nvPr>
        </p:nvGraphicFramePr>
        <p:xfrm>
          <a:off x="3308752" y="316119"/>
          <a:ext cx="8381493" cy="6427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9A71426-3FC7-2FE3-7BFA-76E43219ADC5}"/>
              </a:ext>
            </a:extLst>
          </p:cNvPr>
          <p:cNvSpPr txBox="1"/>
          <p:nvPr/>
        </p:nvSpPr>
        <p:spPr>
          <a:xfrm>
            <a:off x="361270" y="354396"/>
            <a:ext cx="39527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E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Training Plan (II)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72091E8-74BC-5288-EC7B-93C63746A601}"/>
              </a:ext>
            </a:extLst>
          </p:cNvPr>
          <p:cNvGrpSpPr/>
          <p:nvPr/>
        </p:nvGrpSpPr>
        <p:grpSpPr>
          <a:xfrm>
            <a:off x="252919" y="1574938"/>
            <a:ext cx="2947482" cy="6317349"/>
            <a:chOff x="2839884" y="760492"/>
            <a:chExt cx="2548067" cy="56535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6CFBC86-EAF5-949F-E488-92A22A1EE99D}"/>
                </a:ext>
              </a:extLst>
            </p:cNvPr>
            <p:cNvSpPr/>
            <p:nvPr/>
          </p:nvSpPr>
          <p:spPr>
            <a:xfrm>
              <a:off x="2839884" y="760493"/>
              <a:ext cx="2548067" cy="437005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C781A7C-AD4A-BD5B-A368-BEA5AD51619B}"/>
                </a:ext>
              </a:extLst>
            </p:cNvPr>
            <p:cNvSpPr txBox="1"/>
            <p:nvPr/>
          </p:nvSpPr>
          <p:spPr>
            <a:xfrm>
              <a:off x="2839884" y="760492"/>
              <a:ext cx="2548067" cy="56535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201456" rIns="227584" bIns="227584" numCol="1" spcCol="1270" anchor="t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3200" kern="1200" dirty="0"/>
                <a:t>Who is the training for</a:t>
              </a: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3200" kern="1200" dirty="0"/>
                <a:t>Learning objectives</a:t>
              </a: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3200" dirty="0"/>
                <a:t>K</a:t>
              </a:r>
              <a:r>
                <a:rPr lang="en-GB" sz="3200" kern="1200" dirty="0"/>
                <a:t>ey contents</a:t>
              </a:r>
            </a:p>
            <a:p>
              <a:pPr marL="285750" lvl="1" indent="-285750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GB" sz="3200" dirty="0"/>
                <a:t>Prerequisite sessions</a:t>
              </a:r>
              <a:endParaRPr lang="en-GB" sz="3200" kern="1200" dirty="0"/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3200" kern="1200" dirty="0"/>
                <a:t>Time, s</a:t>
              </a:r>
              <a:r>
                <a:rPr lang="en-GB" sz="3200" dirty="0"/>
                <a:t>chedule</a:t>
              </a: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3200" kern="12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F2781B-A1CB-71D9-B15C-E8F305066272}"/>
              </a:ext>
            </a:extLst>
          </p:cNvPr>
          <p:cNvGrpSpPr/>
          <p:nvPr/>
        </p:nvGrpSpPr>
        <p:grpSpPr>
          <a:xfrm rot="18987024">
            <a:off x="7152120" y="4676026"/>
            <a:ext cx="694757" cy="545709"/>
            <a:chOff x="4924283" y="1837908"/>
            <a:chExt cx="694757" cy="545709"/>
          </a:xfrm>
        </p:grpSpPr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E1DFC0EA-EE9C-5858-4664-5667A4D335E1}"/>
                </a:ext>
              </a:extLst>
            </p:cNvPr>
            <p:cNvSpPr/>
            <p:nvPr/>
          </p:nvSpPr>
          <p:spPr>
            <a:xfrm rot="2700000">
              <a:off x="4998807" y="1763384"/>
              <a:ext cx="545709" cy="69475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ight Arrow 4">
              <a:extLst>
                <a:ext uri="{FF2B5EF4-FFF2-40B4-BE49-F238E27FC236}">
                  <a16:creationId xmlns:a16="http://schemas.microsoft.com/office/drawing/2014/main" id="{D0F8E692-40AD-CD83-6D2E-A2DB392ADBB5}"/>
                </a:ext>
              </a:extLst>
            </p:cNvPr>
            <p:cNvSpPr txBox="1"/>
            <p:nvPr/>
          </p:nvSpPr>
          <p:spPr>
            <a:xfrm rot="2700000">
              <a:off x="5022782" y="1844454"/>
              <a:ext cx="381996" cy="416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300" kern="120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A7866D7-E7EB-1A75-9C30-FB1A39BE2F48}"/>
              </a:ext>
            </a:extLst>
          </p:cNvPr>
          <p:cNvSpPr txBox="1"/>
          <p:nvPr/>
        </p:nvSpPr>
        <p:spPr>
          <a:xfrm>
            <a:off x="6783860" y="5898918"/>
            <a:ext cx="20141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E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Learning cycle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8584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620BD-3522-4EAC-B62F-A1704C49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The Learning Cycle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66BFA92-4A16-4AD2-B892-EED85B7744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1782563"/>
              </p:ext>
            </p:extLst>
          </p:nvPr>
        </p:nvGraphicFramePr>
        <p:xfrm>
          <a:off x="1621097" y="137447"/>
          <a:ext cx="8381493" cy="6427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9A71426-3FC7-2FE3-7BFA-76E43219ADC5}"/>
              </a:ext>
            </a:extLst>
          </p:cNvPr>
          <p:cNvSpPr txBox="1"/>
          <p:nvPr/>
        </p:nvSpPr>
        <p:spPr>
          <a:xfrm>
            <a:off x="361270" y="561233"/>
            <a:ext cx="35397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4400" dirty="0">
                <a:latin typeface="+mj-lt"/>
                <a:ea typeface="+mj-ea"/>
                <a:cs typeface="+mj-cs"/>
              </a:rPr>
              <a:t>Learning cycle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EACC0A-AB26-9DCF-233B-F182C20E1EF8}"/>
              </a:ext>
            </a:extLst>
          </p:cNvPr>
          <p:cNvSpPr txBox="1"/>
          <p:nvPr/>
        </p:nvSpPr>
        <p:spPr>
          <a:xfrm>
            <a:off x="8536172" y="4533164"/>
            <a:ext cx="3515796" cy="203132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ES" sz="1800" b="1" dirty="0"/>
              <a:t>Ressources: </a:t>
            </a:r>
            <a:r>
              <a:rPr lang="en-ES" sz="1800" dirty="0"/>
              <a:t>Materials, reference documents, videos…</a:t>
            </a:r>
          </a:p>
          <a:p>
            <a:endParaRPr lang="en-ES" dirty="0"/>
          </a:p>
          <a:p>
            <a:r>
              <a:rPr lang="en-GB" dirty="0"/>
              <a:t>O</a:t>
            </a:r>
            <a:r>
              <a:rPr lang="en-GB" sz="1800" dirty="0"/>
              <a:t>n the job application</a:t>
            </a:r>
          </a:p>
          <a:p>
            <a:endParaRPr lang="en-ES" sz="1800" dirty="0"/>
          </a:p>
          <a:p>
            <a:r>
              <a:rPr lang="en-ES" sz="1800" dirty="0"/>
              <a:t>Know your audience! </a:t>
            </a:r>
          </a:p>
          <a:p>
            <a:r>
              <a:rPr lang="en-ES" sz="1800" dirty="0"/>
              <a:t>(danger of </a:t>
            </a:r>
            <a:r>
              <a:rPr lang="en-ES" sz="1800" b="1" dirty="0"/>
              <a:t>assumptions)</a:t>
            </a:r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7B4A831E-8483-4F08-6AAD-6B6BB27E9612}"/>
              </a:ext>
            </a:extLst>
          </p:cNvPr>
          <p:cNvSpPr/>
          <p:nvPr/>
        </p:nvSpPr>
        <p:spPr>
          <a:xfrm rot="10800000">
            <a:off x="7111999" y="5631981"/>
            <a:ext cx="1311285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92888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216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b="1" dirty="0" err="1"/>
              <a:t>Overview</a:t>
            </a:r>
            <a:r>
              <a:rPr lang="es-ES" sz="4000" b="1" dirty="0"/>
              <a:t> </a:t>
            </a:r>
            <a:r>
              <a:rPr lang="es-ES" sz="4000" b="1" dirty="0" err="1"/>
              <a:t>of</a:t>
            </a:r>
            <a:r>
              <a:rPr lang="es-ES" sz="4000" b="1" dirty="0"/>
              <a:t> </a:t>
            </a:r>
            <a:r>
              <a:rPr lang="es-ES" sz="4000" b="1" dirty="0" err="1"/>
              <a:t>the</a:t>
            </a:r>
            <a:r>
              <a:rPr lang="es-ES" sz="4000" b="1" dirty="0"/>
              <a:t> </a:t>
            </a:r>
            <a:r>
              <a:rPr lang="es-ES" sz="4000" b="1" dirty="0" err="1"/>
              <a:t>Nutrition</a:t>
            </a:r>
            <a:r>
              <a:rPr lang="es-ES" sz="4000" b="1" dirty="0"/>
              <a:t> Field Training </a:t>
            </a:r>
            <a:r>
              <a:rPr lang="es-ES" sz="4000" b="1" dirty="0" err="1"/>
              <a:t>Package</a:t>
            </a:r>
            <a:endParaRPr lang="es-E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05618"/>
          </a:xfrm>
        </p:spPr>
        <p:txBody>
          <a:bodyPr>
            <a:normAutofit/>
          </a:bodyPr>
          <a:lstStyle/>
          <a:p>
            <a:r>
              <a:rPr lang="en-US" dirty="0"/>
              <a:t>F2F training </a:t>
            </a:r>
          </a:p>
          <a:p>
            <a:r>
              <a:rPr lang="en-US" dirty="0"/>
              <a:t>Staff in charge of supervision and training in the field</a:t>
            </a:r>
          </a:p>
          <a:p>
            <a:r>
              <a:rPr lang="en-US" dirty="0"/>
              <a:t>When: </a:t>
            </a:r>
          </a:p>
          <a:p>
            <a:pPr lvl="1"/>
            <a:r>
              <a:rPr lang="en-US" dirty="0"/>
              <a:t>Starting</a:t>
            </a:r>
          </a:p>
          <a:p>
            <a:pPr lvl="1"/>
            <a:r>
              <a:rPr lang="en-US" dirty="0"/>
              <a:t>Induction</a:t>
            </a:r>
          </a:p>
          <a:p>
            <a:pPr lvl="1"/>
            <a:r>
              <a:rPr lang="en-US" dirty="0"/>
              <a:t>Refresher </a:t>
            </a:r>
          </a:p>
          <a:p>
            <a:r>
              <a:rPr lang="en-US" dirty="0"/>
              <a:t>Learning tools/packages ready to use</a:t>
            </a:r>
          </a:p>
          <a:p>
            <a:r>
              <a:rPr lang="en-US" dirty="0"/>
              <a:t>MSF international nutrition protocols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8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96616" cy="1325563"/>
          </a:xfrm>
        </p:spPr>
        <p:txBody>
          <a:bodyPr>
            <a:normAutofit/>
          </a:bodyPr>
          <a:lstStyle/>
          <a:p>
            <a:r>
              <a:rPr lang="es-ES" b="1" dirty="0" err="1"/>
              <a:t>Each</a:t>
            </a:r>
            <a:r>
              <a:rPr lang="es-ES" b="1" dirty="0"/>
              <a:t>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05618"/>
          </a:xfrm>
        </p:spPr>
        <p:txBody>
          <a:bodyPr>
            <a:normAutofit/>
          </a:bodyPr>
          <a:lstStyle/>
          <a:p>
            <a:r>
              <a:rPr lang="en-US" dirty="0"/>
              <a:t>Facilitator’s Guide</a:t>
            </a:r>
          </a:p>
          <a:p>
            <a:r>
              <a:rPr lang="en-US" dirty="0"/>
              <a:t>PPT presentation</a:t>
            </a:r>
          </a:p>
          <a:p>
            <a:r>
              <a:rPr lang="en-US" dirty="0"/>
              <a:t>Additional documents (material and take away messages)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03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F Drawing" id="{3A08C3D0-232D-F44B-BF82-F402857C397B}" vid="{CBD21254-61A8-484E-B018-BC1FAC33E1A9}"/>
    </a:ext>
  </a:extLst>
</a:theme>
</file>

<file path=ppt/theme/theme2.xml><?xml version="1.0" encoding="utf-8"?>
<a:theme xmlns:a="http://schemas.openxmlformats.org/drawingml/2006/main" name="Ram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0CE3439AC43F43B23C28D67689C01A" ma:contentTypeVersion="10" ma:contentTypeDescription="Create a new document." ma:contentTypeScope="" ma:versionID="d1ce2fd62624347a7293234d0c854ef4">
  <xsd:schema xmlns:xsd="http://www.w3.org/2001/XMLSchema" xmlns:xs="http://www.w3.org/2001/XMLSchema" xmlns:p="http://schemas.microsoft.com/office/2006/metadata/properties" xmlns:ns2="a21adfad-312b-4c98-ba98-e3c6414a8bac" xmlns:ns3="e012d6fe-a217-4afd-9343-be3f9ab704e0" targetNamespace="http://schemas.microsoft.com/office/2006/metadata/properties" ma:root="true" ma:fieldsID="08c40e7e160a0c247c89e9dcc24b6ec0" ns2:_="" ns3:_="">
    <xsd:import namespace="a21adfad-312b-4c98-ba98-e3c6414a8bac"/>
    <xsd:import namespace="e012d6fe-a217-4afd-9343-be3f9ab704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adfad-312b-4c98-ba98-e3c6414a8b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2d6fe-a217-4afd-9343-be3f9ab704e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14BBB2-1D7C-432D-BFA8-80DD02BADF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2B3811-8C78-4620-8B17-B3BB9FDA2D9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21adfad-312b-4c98-ba98-e3c6414a8bac"/>
    <ds:schemaRef ds:uri="http://purl.org/dc/terms/"/>
    <ds:schemaRef ds:uri="http://schemas.openxmlformats.org/package/2006/metadata/core-properties"/>
    <ds:schemaRef ds:uri="e012d6fe-a217-4afd-9343-be3f9ab704e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54DFA1-4DC2-4C79-B571-1816A06FCB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1adfad-312b-4c98-ba98-e3c6414a8bac"/>
    <ds:schemaRef ds:uri="e012d6fe-a217-4afd-9343-be3f9ab704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432</Words>
  <Application>Microsoft Macintosh PowerPoint</Application>
  <PresentationFormat>Widescreen</PresentationFormat>
  <Paragraphs>107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Corbel</vt:lpstr>
      <vt:lpstr>Symbol</vt:lpstr>
      <vt:lpstr>Wingdings 2</vt:lpstr>
      <vt:lpstr>Office Theme</vt:lpstr>
      <vt:lpstr>Ramme</vt:lpstr>
      <vt:lpstr>PowerPoint Presentation</vt:lpstr>
      <vt:lpstr>Learning Objectives</vt:lpstr>
      <vt:lpstr>Agenda</vt:lpstr>
      <vt:lpstr>TRAINING PLAN</vt:lpstr>
      <vt:lpstr>The Learning Cycle</vt:lpstr>
      <vt:lpstr>The Learning Cycle</vt:lpstr>
      <vt:lpstr>The Learning Cycle</vt:lpstr>
      <vt:lpstr>Overview of the Nutrition Field Training Package</vt:lpstr>
      <vt:lpstr>Each module</vt:lpstr>
      <vt:lpstr>Facilitator Guide</vt:lpstr>
      <vt:lpstr>Methodology: 4 steps design</vt:lpstr>
      <vt:lpstr>NTP contents: 11 modules, 41 sessions (40 h)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Kongs</dc:creator>
  <cp:lastModifiedBy>Nuria Salse</cp:lastModifiedBy>
  <cp:revision>17</cp:revision>
  <dcterms:created xsi:type="dcterms:W3CDTF">2018-04-03T15:12:30Z</dcterms:created>
  <dcterms:modified xsi:type="dcterms:W3CDTF">2022-09-24T19:38:51Z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0x010100DA0CE3439AC43F43B23C28D67689C01A</vt:lpwstr>
  </property>
  <property fmtid="{D5CDD505-2E9C-101B-9397-08002B2CF9AE}" pid="3" name="ArticulateGUID">
    <vt:lpwstr>1B58A80C-679C-4251-9DD8-B0E523B7FDED</vt:lpwstr>
  </property>
  <property fmtid="{D5CDD505-2E9C-101B-9397-08002B2CF9AE}" pid="4" name="ArticulatePath">
    <vt:lpwstr>NP_M1_S2_Interpretation</vt:lpwstr>
  </property>
</Properties>
</file>