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67" r:id="rId3"/>
    <p:sldMasterId id="2147483669" r:id="rId4"/>
    <p:sldMasterId id="2147483671" r:id="rId5"/>
  </p:sldMasterIdLst>
  <p:notesMasterIdLst>
    <p:notesMasterId r:id="rId12"/>
  </p:notesMasterIdLst>
  <p:sldIdLst>
    <p:sldId id="256" r:id="rId6"/>
    <p:sldId id="393" r:id="rId7"/>
    <p:sldId id="257" r:id="rId8"/>
    <p:sldId id="390" r:id="rId9"/>
    <p:sldId id="391" r:id="rId10"/>
    <p:sldId id="392" r:id="rId11"/>
  </p:sldIdLst>
  <p:sldSz cx="12192000" cy="6858000"/>
  <p:notesSz cx="6858000" cy="9144000"/>
  <p:defaultTextStyle>
    <a:defPPr>
      <a:defRPr lang="nl-B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1CECD5-4A47-4719-A8B6-37AFB40463E9}" v="17" dt="2022-10-05T18:16:20.0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4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ylvie" userId="52ba5b3c-b79f-4849-9de3-28ef02cd483d" providerId="ADAL" clId="{FA1CECD5-4A47-4719-A8B6-37AFB40463E9}"/>
    <pc:docChg chg="addSld modSld">
      <pc:chgData name="Sylvie" userId="52ba5b3c-b79f-4849-9de3-28ef02cd483d" providerId="ADAL" clId="{FA1CECD5-4A47-4719-A8B6-37AFB40463E9}" dt="2022-10-05T18:16:24.022" v="673" actId="20577"/>
      <pc:docMkLst>
        <pc:docMk/>
      </pc:docMkLst>
      <pc:sldChg chg="modSp add">
        <pc:chgData name="Sylvie" userId="52ba5b3c-b79f-4849-9de3-28ef02cd483d" providerId="ADAL" clId="{FA1CECD5-4A47-4719-A8B6-37AFB40463E9}" dt="2022-10-05T18:00:34.729" v="78" actId="20577"/>
        <pc:sldMkLst>
          <pc:docMk/>
          <pc:sldMk cId="852429976" sldId="256"/>
        </pc:sldMkLst>
        <pc:spChg chg="mod">
          <ac:chgData name="Sylvie" userId="52ba5b3c-b79f-4849-9de3-28ef02cd483d" providerId="ADAL" clId="{FA1CECD5-4A47-4719-A8B6-37AFB40463E9}" dt="2022-10-05T18:00:22.302" v="37" actId="20577"/>
          <ac:spMkLst>
            <pc:docMk/>
            <pc:sldMk cId="852429976" sldId="256"/>
            <ac:spMk id="2" creationId="{1547CF23-8EE4-44FD-853D-DEC825A1FE78}"/>
          </ac:spMkLst>
        </pc:spChg>
        <pc:spChg chg="mod">
          <ac:chgData name="Sylvie" userId="52ba5b3c-b79f-4849-9de3-28ef02cd483d" providerId="ADAL" clId="{FA1CECD5-4A47-4719-A8B6-37AFB40463E9}" dt="2022-10-05T18:00:34.729" v="78" actId="20577"/>
          <ac:spMkLst>
            <pc:docMk/>
            <pc:sldMk cId="852429976" sldId="256"/>
            <ac:spMk id="3" creationId="{A6236CEF-9BA8-4437-B5E6-07A4FA7CEFCE}"/>
          </ac:spMkLst>
        </pc:spChg>
      </pc:sldChg>
      <pc:sldChg chg="addSp delSp modSp add">
        <pc:chgData name="Sylvie" userId="52ba5b3c-b79f-4849-9de3-28ef02cd483d" providerId="ADAL" clId="{FA1CECD5-4A47-4719-A8B6-37AFB40463E9}" dt="2022-10-05T18:02:28.533" v="182" actId="931"/>
        <pc:sldMkLst>
          <pc:docMk/>
          <pc:sldMk cId="1918214113" sldId="257"/>
        </pc:sldMkLst>
        <pc:spChg chg="del">
          <ac:chgData name="Sylvie" userId="52ba5b3c-b79f-4849-9de3-28ef02cd483d" providerId="ADAL" clId="{FA1CECD5-4A47-4719-A8B6-37AFB40463E9}" dt="2022-10-05T18:01:26.566" v="80"/>
          <ac:spMkLst>
            <pc:docMk/>
            <pc:sldMk cId="1918214113" sldId="257"/>
            <ac:spMk id="2" creationId="{803BA0E3-037E-4133-81FF-D2C680D84ECA}"/>
          </ac:spMkLst>
        </pc:spChg>
        <pc:spChg chg="del">
          <ac:chgData name="Sylvie" userId="52ba5b3c-b79f-4849-9de3-28ef02cd483d" providerId="ADAL" clId="{FA1CECD5-4A47-4719-A8B6-37AFB40463E9}" dt="2022-10-05T18:01:26.566" v="80"/>
          <ac:spMkLst>
            <pc:docMk/>
            <pc:sldMk cId="1918214113" sldId="257"/>
            <ac:spMk id="3" creationId="{516E82DE-DA74-497E-8FC1-3DF56B3CE6B9}"/>
          </ac:spMkLst>
        </pc:spChg>
        <pc:spChg chg="add mod">
          <ac:chgData name="Sylvie" userId="52ba5b3c-b79f-4849-9de3-28ef02cd483d" providerId="ADAL" clId="{FA1CECD5-4A47-4719-A8B6-37AFB40463E9}" dt="2022-10-05T18:01:34.496" v="88" actId="20577"/>
          <ac:spMkLst>
            <pc:docMk/>
            <pc:sldMk cId="1918214113" sldId="257"/>
            <ac:spMk id="4" creationId="{0221FA03-8B16-428F-8F73-C0EB85386DAA}"/>
          </ac:spMkLst>
        </pc:spChg>
        <pc:spChg chg="add del mod">
          <ac:chgData name="Sylvie" userId="52ba5b3c-b79f-4849-9de3-28ef02cd483d" providerId="ADAL" clId="{FA1CECD5-4A47-4719-A8B6-37AFB40463E9}" dt="2022-10-05T18:02:28.533" v="182" actId="931"/>
          <ac:spMkLst>
            <pc:docMk/>
            <pc:sldMk cId="1918214113" sldId="257"/>
            <ac:spMk id="5" creationId="{0DC5652F-C960-4C3D-98BB-81D5C2437FEE}"/>
          </ac:spMkLst>
        </pc:spChg>
        <pc:spChg chg="add mod">
          <ac:chgData name="Sylvie" userId="52ba5b3c-b79f-4849-9de3-28ef02cd483d" providerId="ADAL" clId="{FA1CECD5-4A47-4719-A8B6-37AFB40463E9}" dt="2022-10-05T18:02:20.937" v="181" actId="20577"/>
          <ac:spMkLst>
            <pc:docMk/>
            <pc:sldMk cId="1918214113" sldId="257"/>
            <ac:spMk id="6" creationId="{4C556648-6C85-4B95-80F2-33A1B1E76878}"/>
          </ac:spMkLst>
        </pc:spChg>
        <pc:picChg chg="add mod">
          <ac:chgData name="Sylvie" userId="52ba5b3c-b79f-4849-9de3-28ef02cd483d" providerId="ADAL" clId="{FA1CECD5-4A47-4719-A8B6-37AFB40463E9}" dt="2022-10-05T18:02:28.533" v="182" actId="931"/>
          <ac:picMkLst>
            <pc:docMk/>
            <pc:sldMk cId="1918214113" sldId="257"/>
            <ac:picMk id="8" creationId="{989EA821-1003-46A8-90D9-F820971B5A55}"/>
          </ac:picMkLst>
        </pc:picChg>
      </pc:sldChg>
      <pc:sldChg chg="modSp add">
        <pc:chgData name="Sylvie" userId="52ba5b3c-b79f-4849-9de3-28ef02cd483d" providerId="ADAL" clId="{FA1CECD5-4A47-4719-A8B6-37AFB40463E9}" dt="2022-10-05T18:03:34.625" v="184" actId="1076"/>
        <pc:sldMkLst>
          <pc:docMk/>
          <pc:sldMk cId="0" sldId="390"/>
        </pc:sldMkLst>
        <pc:spChg chg="mod">
          <ac:chgData name="Sylvie" userId="52ba5b3c-b79f-4849-9de3-28ef02cd483d" providerId="ADAL" clId="{FA1CECD5-4A47-4719-A8B6-37AFB40463E9}" dt="2022-10-05T18:03:34.625" v="184" actId="1076"/>
          <ac:spMkLst>
            <pc:docMk/>
            <pc:sldMk cId="0" sldId="390"/>
            <ac:spMk id="11" creationId="{00000000-0000-0000-0000-000000000000}"/>
          </ac:spMkLst>
        </pc:spChg>
      </pc:sldChg>
      <pc:sldChg chg="addSp delSp modSp add">
        <pc:chgData name="Sylvie" userId="52ba5b3c-b79f-4849-9de3-28ef02cd483d" providerId="ADAL" clId="{FA1CECD5-4A47-4719-A8B6-37AFB40463E9}" dt="2022-10-05T18:04:35.975" v="306" actId="20577"/>
        <pc:sldMkLst>
          <pc:docMk/>
          <pc:sldMk cId="1991191949" sldId="391"/>
        </pc:sldMkLst>
        <pc:spChg chg="del">
          <ac:chgData name="Sylvie" userId="52ba5b3c-b79f-4849-9de3-28ef02cd483d" providerId="ADAL" clId="{FA1CECD5-4A47-4719-A8B6-37AFB40463E9}" dt="2022-10-05T18:03:52.943" v="186"/>
          <ac:spMkLst>
            <pc:docMk/>
            <pc:sldMk cId="1991191949" sldId="391"/>
            <ac:spMk id="2" creationId="{1C296F1A-BFC7-40A6-AAA1-90F0EC1F6E63}"/>
          </ac:spMkLst>
        </pc:spChg>
        <pc:spChg chg="del">
          <ac:chgData name="Sylvie" userId="52ba5b3c-b79f-4849-9de3-28ef02cd483d" providerId="ADAL" clId="{FA1CECD5-4A47-4719-A8B6-37AFB40463E9}" dt="2022-10-05T18:03:52.943" v="186"/>
          <ac:spMkLst>
            <pc:docMk/>
            <pc:sldMk cId="1991191949" sldId="391"/>
            <ac:spMk id="3" creationId="{61414B41-A6E5-410A-A8BB-2EFBE5DDAC26}"/>
          </ac:spMkLst>
        </pc:spChg>
        <pc:spChg chg="add mod">
          <ac:chgData name="Sylvie" userId="52ba5b3c-b79f-4849-9de3-28ef02cd483d" providerId="ADAL" clId="{FA1CECD5-4A47-4719-A8B6-37AFB40463E9}" dt="2022-10-05T18:04:10.088" v="196" actId="20577"/>
          <ac:spMkLst>
            <pc:docMk/>
            <pc:sldMk cId="1991191949" sldId="391"/>
            <ac:spMk id="4" creationId="{CD667C68-B1D6-4507-BAC8-3CC3217343B9}"/>
          </ac:spMkLst>
        </pc:spChg>
        <pc:spChg chg="add del mod">
          <ac:chgData name="Sylvie" userId="52ba5b3c-b79f-4849-9de3-28ef02cd483d" providerId="ADAL" clId="{FA1CECD5-4A47-4719-A8B6-37AFB40463E9}" dt="2022-10-05T18:04:05.931" v="187" actId="931"/>
          <ac:spMkLst>
            <pc:docMk/>
            <pc:sldMk cId="1991191949" sldId="391"/>
            <ac:spMk id="5" creationId="{54663F18-7FB5-4161-B5A2-678F54778408}"/>
          </ac:spMkLst>
        </pc:spChg>
        <pc:spChg chg="add mod">
          <ac:chgData name="Sylvie" userId="52ba5b3c-b79f-4849-9de3-28ef02cd483d" providerId="ADAL" clId="{FA1CECD5-4A47-4719-A8B6-37AFB40463E9}" dt="2022-10-05T18:04:35.975" v="306" actId="20577"/>
          <ac:spMkLst>
            <pc:docMk/>
            <pc:sldMk cId="1991191949" sldId="391"/>
            <ac:spMk id="6" creationId="{33FE4980-E438-4FC1-953E-B3A94C910E3C}"/>
          </ac:spMkLst>
        </pc:spChg>
        <pc:picChg chg="add mod">
          <ac:chgData name="Sylvie" userId="52ba5b3c-b79f-4849-9de3-28ef02cd483d" providerId="ADAL" clId="{FA1CECD5-4A47-4719-A8B6-37AFB40463E9}" dt="2022-10-05T18:04:06.908" v="188" actId="27614"/>
          <ac:picMkLst>
            <pc:docMk/>
            <pc:sldMk cId="1991191949" sldId="391"/>
            <ac:picMk id="8" creationId="{1276D707-CC83-4517-B012-D5A87D58F786}"/>
          </ac:picMkLst>
        </pc:picChg>
      </pc:sldChg>
      <pc:sldChg chg="addSp delSp modSp add">
        <pc:chgData name="Sylvie" userId="52ba5b3c-b79f-4849-9de3-28ef02cd483d" providerId="ADAL" clId="{FA1CECD5-4A47-4719-A8B6-37AFB40463E9}" dt="2022-10-05T18:06:51.418" v="599" actId="20577"/>
        <pc:sldMkLst>
          <pc:docMk/>
          <pc:sldMk cId="3799750634" sldId="392"/>
        </pc:sldMkLst>
        <pc:spChg chg="mod">
          <ac:chgData name="Sylvie" userId="52ba5b3c-b79f-4849-9de3-28ef02cd483d" providerId="ADAL" clId="{FA1CECD5-4A47-4719-A8B6-37AFB40463E9}" dt="2022-10-05T18:05:25.737" v="316" actId="20577"/>
          <ac:spMkLst>
            <pc:docMk/>
            <pc:sldMk cId="3799750634" sldId="392"/>
            <ac:spMk id="2" creationId="{C4A10A1E-61E4-4AEA-8974-E50970639412}"/>
          </ac:spMkLst>
        </pc:spChg>
        <pc:spChg chg="del">
          <ac:chgData name="Sylvie" userId="52ba5b3c-b79f-4849-9de3-28ef02cd483d" providerId="ADAL" clId="{FA1CECD5-4A47-4719-A8B6-37AFB40463E9}" dt="2022-10-05T18:05:22.268" v="308" actId="931"/>
          <ac:spMkLst>
            <pc:docMk/>
            <pc:sldMk cId="3799750634" sldId="392"/>
            <ac:spMk id="3" creationId="{F689FBAA-2853-443C-BE50-E3950B9380AC}"/>
          </ac:spMkLst>
        </pc:spChg>
        <pc:spChg chg="mod">
          <ac:chgData name="Sylvie" userId="52ba5b3c-b79f-4849-9de3-28ef02cd483d" providerId="ADAL" clId="{FA1CECD5-4A47-4719-A8B6-37AFB40463E9}" dt="2022-10-05T18:06:51.418" v="599" actId="20577"/>
          <ac:spMkLst>
            <pc:docMk/>
            <pc:sldMk cId="3799750634" sldId="392"/>
            <ac:spMk id="4" creationId="{0B855965-9594-47A5-B19D-AE7C0B368DC2}"/>
          </ac:spMkLst>
        </pc:spChg>
        <pc:picChg chg="add mod">
          <ac:chgData name="Sylvie" userId="52ba5b3c-b79f-4849-9de3-28ef02cd483d" providerId="ADAL" clId="{FA1CECD5-4A47-4719-A8B6-37AFB40463E9}" dt="2022-10-05T18:05:22.268" v="308" actId="931"/>
          <ac:picMkLst>
            <pc:docMk/>
            <pc:sldMk cId="3799750634" sldId="392"/>
            <ac:picMk id="7" creationId="{D4855470-8F55-4AB1-8A22-899F3EE84DB9}"/>
          </ac:picMkLst>
        </pc:picChg>
      </pc:sldChg>
      <pc:sldChg chg="addSp delSp modSp add">
        <pc:chgData name="Sylvie" userId="52ba5b3c-b79f-4849-9de3-28ef02cd483d" providerId="ADAL" clId="{FA1CECD5-4A47-4719-A8B6-37AFB40463E9}" dt="2022-10-05T18:16:24.022" v="673" actId="20577"/>
        <pc:sldMkLst>
          <pc:docMk/>
          <pc:sldMk cId="1686529650" sldId="393"/>
        </pc:sldMkLst>
        <pc:spChg chg="del">
          <ac:chgData name="Sylvie" userId="52ba5b3c-b79f-4849-9de3-28ef02cd483d" providerId="ADAL" clId="{FA1CECD5-4A47-4719-A8B6-37AFB40463E9}" dt="2022-10-05T18:15:22.504" v="601"/>
          <ac:spMkLst>
            <pc:docMk/>
            <pc:sldMk cId="1686529650" sldId="393"/>
            <ac:spMk id="2" creationId="{13287D14-95E9-471E-B8FB-93AE2127907F}"/>
          </ac:spMkLst>
        </pc:spChg>
        <pc:spChg chg="del">
          <ac:chgData name="Sylvie" userId="52ba5b3c-b79f-4849-9de3-28ef02cd483d" providerId="ADAL" clId="{FA1CECD5-4A47-4719-A8B6-37AFB40463E9}" dt="2022-10-05T18:15:22.504" v="601"/>
          <ac:spMkLst>
            <pc:docMk/>
            <pc:sldMk cId="1686529650" sldId="393"/>
            <ac:spMk id="3" creationId="{FDED7B90-617E-4482-AAD1-5066B9988B07}"/>
          </ac:spMkLst>
        </pc:spChg>
        <pc:spChg chg="add mod">
          <ac:chgData name="Sylvie" userId="52ba5b3c-b79f-4849-9de3-28ef02cd483d" providerId="ADAL" clId="{FA1CECD5-4A47-4719-A8B6-37AFB40463E9}" dt="2022-10-05T18:15:35.758" v="645" actId="20577"/>
          <ac:spMkLst>
            <pc:docMk/>
            <pc:sldMk cId="1686529650" sldId="393"/>
            <ac:spMk id="4" creationId="{3D82ACA4-7B30-41D2-8DA1-AE5352376DFC}"/>
          </ac:spMkLst>
        </pc:spChg>
        <pc:spChg chg="add mod">
          <ac:chgData name="Sylvie" userId="52ba5b3c-b79f-4849-9de3-28ef02cd483d" providerId="ADAL" clId="{FA1CECD5-4A47-4719-A8B6-37AFB40463E9}" dt="2022-10-05T18:16:08.695" v="661" actId="20577"/>
          <ac:spMkLst>
            <pc:docMk/>
            <pc:sldMk cId="1686529650" sldId="393"/>
            <ac:spMk id="5" creationId="{4F895CEF-DF76-4855-A307-53EE5C4C574E}"/>
          </ac:spMkLst>
        </pc:spChg>
        <pc:spChg chg="add mod">
          <ac:chgData name="Sylvie" userId="52ba5b3c-b79f-4849-9de3-28ef02cd483d" providerId="ADAL" clId="{FA1CECD5-4A47-4719-A8B6-37AFB40463E9}" dt="2022-10-05T18:16:24.022" v="673" actId="20577"/>
          <ac:spMkLst>
            <pc:docMk/>
            <pc:sldMk cId="1686529650" sldId="393"/>
            <ac:spMk id="6" creationId="{69CE4EC1-0092-41A7-A5BE-D053135A9DE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82474E-4D21-4E5E-8A1E-C8C63D84078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493CB2A6-0F6E-4A12-9F6C-E6957D0F00CC}">
      <dgm:prSet phldrT="[Text]"/>
      <dgm:spPr>
        <a:solidFill>
          <a:srgbClr val="EE0000">
            <a:alpha val="50000"/>
          </a:srgbClr>
        </a:solidFill>
      </dgm:spPr>
      <dgm:t>
        <a:bodyPr/>
        <a:lstStyle/>
        <a:p>
          <a:r>
            <a:rPr lang="da-DK" dirty="0"/>
            <a:t>TASK NEEDS</a:t>
          </a:r>
          <a:endParaRPr lang="en-US" dirty="0"/>
        </a:p>
      </dgm:t>
    </dgm:pt>
    <dgm:pt modelId="{B4D9F817-1F58-43C3-929C-B4D135BEA67C}" type="parTrans" cxnId="{805482A4-895C-4EFF-848D-D6B2DA7185B2}">
      <dgm:prSet/>
      <dgm:spPr/>
      <dgm:t>
        <a:bodyPr/>
        <a:lstStyle/>
        <a:p>
          <a:endParaRPr lang="en-US"/>
        </a:p>
      </dgm:t>
    </dgm:pt>
    <dgm:pt modelId="{C64616AC-FF1C-4978-8FD8-ECD0FCA640D9}" type="sibTrans" cxnId="{805482A4-895C-4EFF-848D-D6B2DA7185B2}">
      <dgm:prSet/>
      <dgm:spPr/>
      <dgm:t>
        <a:bodyPr/>
        <a:lstStyle/>
        <a:p>
          <a:endParaRPr lang="en-US"/>
        </a:p>
      </dgm:t>
    </dgm:pt>
    <dgm:pt modelId="{A83C2822-8BAC-4282-B9DF-0D4E9F03067E}">
      <dgm:prSet phldrT="[Text]"/>
      <dgm:spPr>
        <a:solidFill>
          <a:srgbClr val="EE0000">
            <a:alpha val="50000"/>
          </a:srgbClr>
        </a:solidFill>
      </dgm:spPr>
      <dgm:t>
        <a:bodyPr/>
        <a:lstStyle/>
        <a:p>
          <a:r>
            <a:rPr lang="da-DK" dirty="0"/>
            <a:t>INDIVIDUAL NEEDS</a:t>
          </a:r>
          <a:endParaRPr lang="en-US" dirty="0"/>
        </a:p>
      </dgm:t>
    </dgm:pt>
    <dgm:pt modelId="{0E303A6B-19A9-4F12-865B-660B21D515EA}" type="parTrans" cxnId="{D4F9A595-3A62-4B95-B55C-A9FCD0A69F68}">
      <dgm:prSet/>
      <dgm:spPr/>
      <dgm:t>
        <a:bodyPr/>
        <a:lstStyle/>
        <a:p>
          <a:endParaRPr lang="en-US"/>
        </a:p>
      </dgm:t>
    </dgm:pt>
    <dgm:pt modelId="{492C69C0-5C6B-4B6B-B7A9-00E85A8C62F8}" type="sibTrans" cxnId="{D4F9A595-3A62-4B95-B55C-A9FCD0A69F68}">
      <dgm:prSet/>
      <dgm:spPr/>
      <dgm:t>
        <a:bodyPr/>
        <a:lstStyle/>
        <a:p>
          <a:endParaRPr lang="en-US"/>
        </a:p>
      </dgm:t>
    </dgm:pt>
    <dgm:pt modelId="{7A45CBA5-2F81-4BE0-9933-C1DEC6566FB7}">
      <dgm:prSet phldrT="[Text]"/>
      <dgm:spPr>
        <a:solidFill>
          <a:srgbClr val="EE0000">
            <a:alpha val="50000"/>
          </a:srgbClr>
        </a:solidFill>
      </dgm:spPr>
      <dgm:t>
        <a:bodyPr/>
        <a:lstStyle/>
        <a:p>
          <a:r>
            <a:rPr lang="da-DK" dirty="0"/>
            <a:t>GROUP NEEDS</a:t>
          </a:r>
          <a:endParaRPr lang="en-US" dirty="0"/>
        </a:p>
      </dgm:t>
    </dgm:pt>
    <dgm:pt modelId="{C83B7298-E070-41B5-8C53-32DFDBB4CCF5}" type="parTrans" cxnId="{2EF16C16-73F7-4BF4-8F5E-1D6CED844EE0}">
      <dgm:prSet/>
      <dgm:spPr/>
      <dgm:t>
        <a:bodyPr/>
        <a:lstStyle/>
        <a:p>
          <a:endParaRPr lang="en-US"/>
        </a:p>
      </dgm:t>
    </dgm:pt>
    <dgm:pt modelId="{26E787C7-DD83-463D-B65F-2F42E2FDA8E0}" type="sibTrans" cxnId="{2EF16C16-73F7-4BF4-8F5E-1D6CED844EE0}">
      <dgm:prSet/>
      <dgm:spPr/>
      <dgm:t>
        <a:bodyPr/>
        <a:lstStyle/>
        <a:p>
          <a:endParaRPr lang="en-US"/>
        </a:p>
      </dgm:t>
    </dgm:pt>
    <dgm:pt modelId="{0DF16CCC-136F-4D96-9494-0A20D8BD1276}" type="pres">
      <dgm:prSet presAssocID="{3D82474E-4D21-4E5E-8A1E-C8C63D84078C}" presName="compositeShape" presStyleCnt="0">
        <dgm:presLayoutVars>
          <dgm:chMax val="7"/>
          <dgm:dir/>
          <dgm:resizeHandles val="exact"/>
        </dgm:presLayoutVars>
      </dgm:prSet>
      <dgm:spPr/>
    </dgm:pt>
    <dgm:pt modelId="{30A75C59-DBA8-4664-ADD9-59C8215A8C0F}" type="pres">
      <dgm:prSet presAssocID="{493CB2A6-0F6E-4A12-9F6C-E6957D0F00CC}" presName="circ1" presStyleLbl="vennNode1" presStyleIdx="0" presStyleCnt="3"/>
      <dgm:spPr/>
    </dgm:pt>
    <dgm:pt modelId="{20EA67E8-C73D-4E42-A740-F315FBAE466C}" type="pres">
      <dgm:prSet presAssocID="{493CB2A6-0F6E-4A12-9F6C-E6957D0F00C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A0B6D3D-6334-4294-BDA8-575CDF6E97FC}" type="pres">
      <dgm:prSet presAssocID="{A83C2822-8BAC-4282-B9DF-0D4E9F03067E}" presName="circ2" presStyleLbl="vennNode1" presStyleIdx="1" presStyleCnt="3"/>
      <dgm:spPr/>
    </dgm:pt>
    <dgm:pt modelId="{92891CBE-CF18-4D2A-8E61-186C37F9F8B2}" type="pres">
      <dgm:prSet presAssocID="{A83C2822-8BAC-4282-B9DF-0D4E9F03067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744FC4FD-5DC7-484F-B29F-F57F4DF1C6F0}" type="pres">
      <dgm:prSet presAssocID="{7A45CBA5-2F81-4BE0-9933-C1DEC6566FB7}" presName="circ3" presStyleLbl="vennNode1" presStyleIdx="2" presStyleCnt="3"/>
      <dgm:spPr/>
    </dgm:pt>
    <dgm:pt modelId="{165E7B8A-D2A4-41CC-A41B-E84DC29A2A92}" type="pres">
      <dgm:prSet presAssocID="{7A45CBA5-2F81-4BE0-9933-C1DEC6566FB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E8B8140D-938A-4B0B-A25F-5CD22BD66001}" type="presOf" srcId="{3D82474E-4D21-4E5E-8A1E-C8C63D84078C}" destId="{0DF16CCC-136F-4D96-9494-0A20D8BD1276}" srcOrd="0" destOrd="0" presId="urn:microsoft.com/office/officeart/2005/8/layout/venn1"/>
    <dgm:cxn modelId="{2EF16C16-73F7-4BF4-8F5E-1D6CED844EE0}" srcId="{3D82474E-4D21-4E5E-8A1E-C8C63D84078C}" destId="{7A45CBA5-2F81-4BE0-9933-C1DEC6566FB7}" srcOrd="2" destOrd="0" parTransId="{C83B7298-E070-41B5-8C53-32DFDBB4CCF5}" sibTransId="{26E787C7-DD83-463D-B65F-2F42E2FDA8E0}"/>
    <dgm:cxn modelId="{8161C75B-E4D6-4D6F-91BE-15A58ACFD5CE}" type="presOf" srcId="{7A45CBA5-2F81-4BE0-9933-C1DEC6566FB7}" destId="{744FC4FD-5DC7-484F-B29F-F57F4DF1C6F0}" srcOrd="0" destOrd="0" presId="urn:microsoft.com/office/officeart/2005/8/layout/venn1"/>
    <dgm:cxn modelId="{7083D67A-2D58-4EDC-B554-0EB9125254DF}" type="presOf" srcId="{7A45CBA5-2F81-4BE0-9933-C1DEC6566FB7}" destId="{165E7B8A-D2A4-41CC-A41B-E84DC29A2A92}" srcOrd="1" destOrd="0" presId="urn:microsoft.com/office/officeart/2005/8/layout/venn1"/>
    <dgm:cxn modelId="{D4F9A595-3A62-4B95-B55C-A9FCD0A69F68}" srcId="{3D82474E-4D21-4E5E-8A1E-C8C63D84078C}" destId="{A83C2822-8BAC-4282-B9DF-0D4E9F03067E}" srcOrd="1" destOrd="0" parTransId="{0E303A6B-19A9-4F12-865B-660B21D515EA}" sibTransId="{492C69C0-5C6B-4B6B-B7A9-00E85A8C62F8}"/>
    <dgm:cxn modelId="{805482A4-895C-4EFF-848D-D6B2DA7185B2}" srcId="{3D82474E-4D21-4E5E-8A1E-C8C63D84078C}" destId="{493CB2A6-0F6E-4A12-9F6C-E6957D0F00CC}" srcOrd="0" destOrd="0" parTransId="{B4D9F817-1F58-43C3-929C-B4D135BEA67C}" sibTransId="{C64616AC-FF1C-4978-8FD8-ECD0FCA640D9}"/>
    <dgm:cxn modelId="{56C1ABCC-C3BF-4E6B-B472-7451BA244C1B}" type="presOf" srcId="{493CB2A6-0F6E-4A12-9F6C-E6957D0F00CC}" destId="{20EA67E8-C73D-4E42-A740-F315FBAE466C}" srcOrd="1" destOrd="0" presId="urn:microsoft.com/office/officeart/2005/8/layout/venn1"/>
    <dgm:cxn modelId="{1252FDCE-0A54-41FA-B14B-38029B0BF30C}" type="presOf" srcId="{A83C2822-8BAC-4282-B9DF-0D4E9F03067E}" destId="{DA0B6D3D-6334-4294-BDA8-575CDF6E97FC}" srcOrd="0" destOrd="0" presId="urn:microsoft.com/office/officeart/2005/8/layout/venn1"/>
    <dgm:cxn modelId="{8E9390CF-0DB9-46CA-9A7C-4BB139AA210C}" type="presOf" srcId="{493CB2A6-0F6E-4A12-9F6C-E6957D0F00CC}" destId="{30A75C59-DBA8-4664-ADD9-59C8215A8C0F}" srcOrd="0" destOrd="0" presId="urn:microsoft.com/office/officeart/2005/8/layout/venn1"/>
    <dgm:cxn modelId="{3686F8FB-6858-460D-A7DD-D32C97B79427}" type="presOf" srcId="{A83C2822-8BAC-4282-B9DF-0D4E9F03067E}" destId="{92891CBE-CF18-4D2A-8E61-186C37F9F8B2}" srcOrd="1" destOrd="0" presId="urn:microsoft.com/office/officeart/2005/8/layout/venn1"/>
    <dgm:cxn modelId="{E09FD40B-985D-4398-B8ED-F5B55BC33798}" type="presParOf" srcId="{0DF16CCC-136F-4D96-9494-0A20D8BD1276}" destId="{30A75C59-DBA8-4664-ADD9-59C8215A8C0F}" srcOrd="0" destOrd="0" presId="urn:microsoft.com/office/officeart/2005/8/layout/venn1"/>
    <dgm:cxn modelId="{FE18DE28-18CC-4F36-A66B-4B794922CDAC}" type="presParOf" srcId="{0DF16CCC-136F-4D96-9494-0A20D8BD1276}" destId="{20EA67E8-C73D-4E42-A740-F315FBAE466C}" srcOrd="1" destOrd="0" presId="urn:microsoft.com/office/officeart/2005/8/layout/venn1"/>
    <dgm:cxn modelId="{2BB68F41-9129-42E5-A3CA-074166B3B665}" type="presParOf" srcId="{0DF16CCC-136F-4D96-9494-0A20D8BD1276}" destId="{DA0B6D3D-6334-4294-BDA8-575CDF6E97FC}" srcOrd="2" destOrd="0" presId="urn:microsoft.com/office/officeart/2005/8/layout/venn1"/>
    <dgm:cxn modelId="{7B8840CC-7F53-4F15-8953-BEBE5131135D}" type="presParOf" srcId="{0DF16CCC-136F-4D96-9494-0A20D8BD1276}" destId="{92891CBE-CF18-4D2A-8E61-186C37F9F8B2}" srcOrd="3" destOrd="0" presId="urn:microsoft.com/office/officeart/2005/8/layout/venn1"/>
    <dgm:cxn modelId="{1BD1710A-4EAB-4FBC-98FB-204004A7E2BE}" type="presParOf" srcId="{0DF16CCC-136F-4D96-9494-0A20D8BD1276}" destId="{744FC4FD-5DC7-484F-B29F-F57F4DF1C6F0}" srcOrd="4" destOrd="0" presId="urn:microsoft.com/office/officeart/2005/8/layout/venn1"/>
    <dgm:cxn modelId="{CA699E4F-0BA3-4A9B-BF33-C3E11250486D}" type="presParOf" srcId="{0DF16CCC-136F-4D96-9494-0A20D8BD1276}" destId="{165E7B8A-D2A4-41CC-A41B-E84DC29A2A92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A75C59-DBA8-4664-ADD9-59C8215A8C0F}">
      <dsp:nvSpPr>
        <dsp:cNvPr id="0" name=""/>
        <dsp:cNvSpPr/>
      </dsp:nvSpPr>
      <dsp:spPr>
        <a:xfrm>
          <a:off x="1828991" y="50805"/>
          <a:ext cx="2438656" cy="2438656"/>
        </a:xfrm>
        <a:prstGeom prst="ellipse">
          <a:avLst/>
        </a:prstGeom>
        <a:solidFill>
          <a:srgbClr val="EE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 dirty="0"/>
            <a:t>TASK NEEDS</a:t>
          </a:r>
          <a:endParaRPr lang="en-US" sz="2000" kern="1200" dirty="0"/>
        </a:p>
      </dsp:txBody>
      <dsp:txXfrm>
        <a:off x="2154146" y="477570"/>
        <a:ext cx="1788347" cy="1097395"/>
      </dsp:txXfrm>
    </dsp:sp>
    <dsp:sp modelId="{DA0B6D3D-6334-4294-BDA8-575CDF6E97FC}">
      <dsp:nvSpPr>
        <dsp:cNvPr id="0" name=""/>
        <dsp:cNvSpPr/>
      </dsp:nvSpPr>
      <dsp:spPr>
        <a:xfrm>
          <a:off x="2708940" y="1574965"/>
          <a:ext cx="2438656" cy="2438656"/>
        </a:xfrm>
        <a:prstGeom prst="ellipse">
          <a:avLst/>
        </a:prstGeom>
        <a:solidFill>
          <a:srgbClr val="EE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 dirty="0"/>
            <a:t>INDIVIDUAL NEEDS</a:t>
          </a:r>
          <a:endParaRPr lang="en-US" sz="2000" kern="1200" dirty="0"/>
        </a:p>
      </dsp:txBody>
      <dsp:txXfrm>
        <a:off x="3454762" y="2204951"/>
        <a:ext cx="1463193" cy="1341260"/>
      </dsp:txXfrm>
    </dsp:sp>
    <dsp:sp modelId="{744FC4FD-5DC7-484F-B29F-F57F4DF1C6F0}">
      <dsp:nvSpPr>
        <dsp:cNvPr id="0" name=""/>
        <dsp:cNvSpPr/>
      </dsp:nvSpPr>
      <dsp:spPr>
        <a:xfrm>
          <a:off x="949043" y="1574965"/>
          <a:ext cx="2438656" cy="2438656"/>
        </a:xfrm>
        <a:prstGeom prst="ellipse">
          <a:avLst/>
        </a:prstGeom>
        <a:solidFill>
          <a:srgbClr val="EE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000" kern="1200" dirty="0"/>
            <a:t>GROUP NEEDS</a:t>
          </a:r>
          <a:endParaRPr lang="en-US" sz="2000" kern="1200" dirty="0"/>
        </a:p>
      </dsp:txBody>
      <dsp:txXfrm>
        <a:off x="1178683" y="2204951"/>
        <a:ext cx="1463193" cy="13412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BAFB2-5B52-4F09-90ED-60970A734AD7}" type="datetimeFigureOut">
              <a:rPr lang="fr-BE" smtClean="0"/>
              <a:t>05-10-22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F7235-7BAE-403E-9C4F-F5CCD6D33D34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4935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r>
              <a:rPr lang="da-DK" altLang="fr-FR" dirty="0">
                <a:ea typeface="ＭＳ Ｐゴシック" pitchFamily="34" charset="-128"/>
              </a:rPr>
              <a:t> </a:t>
            </a:r>
            <a:endParaRPr lang="en-US" altLang="fr-FR" dirty="0">
              <a:ea typeface="ＭＳ Ｐゴシック" pitchFamily="34" charset="-128"/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DejaVu Sans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eaLnBrk="1" hangingPunct="1">
              <a:spcBef>
                <a:spcPct val="0"/>
              </a:spcBef>
            </a:pPr>
            <a:fld id="{E77CC4FA-90C5-4CAB-A132-F2440F609D27}" type="slidenum">
              <a:rPr lang="fr-FR" altLang="en-US" sz="1800" smtClean="0"/>
              <a:pPr eaLnBrk="1" hangingPunct="1">
                <a:spcBef>
                  <a:spcPct val="0"/>
                </a:spcBef>
              </a:pPr>
              <a:t>4</a:t>
            </a:fld>
            <a:endParaRPr lang="da-DK" altLang="en-US" sz="1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328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609600" y="3430800"/>
            <a:ext cx="10363200" cy="127182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13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9"/>
            <a:ext cx="10371667" cy="1033661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834B9FA-10C9-0148-81DD-5F4A471877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panose="020B0600070205080204" pitchFamily="34" charset="-128"/>
              </a:defRPr>
            </a:lvl1pPr>
          </a:lstStyle>
          <a:p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89107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F5D9AE-BA4E-0F4D-A41F-533082EFB7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76D65998-92DA-C246-98C4-4B4E2B1A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419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04265-7588-494D-B792-7AE75E055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37D65A-19E8-47BC-9AA4-EA3322A628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00396-A017-458D-9395-596E4CB04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DDE52-4760-405E-84D0-5993D88ABEE9}" type="datetimeFigureOut">
              <a:rPr lang="fr-BE" smtClean="0"/>
              <a:t>05-10-22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98651-8080-423B-B300-C2D46E86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6CD7C-9AA4-47AF-92EB-898A5C4B4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70504-1426-45A0-A8E0-A3DD7F7E63E2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2830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ek 8">
            <a:extLst>
              <a:ext uri="{FF2B5EF4-FFF2-40B4-BE49-F238E27FC236}">
                <a16:creationId xmlns:a16="http://schemas.microsoft.com/office/drawing/2014/main" id="{B00602FC-3AF1-2C41-A3C9-5A0AE849CF3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433526"/>
              </p:ext>
            </p:extLst>
          </p:nvPr>
        </p:nvGraphicFramePr>
        <p:xfrm>
          <a:off x="6408930" y="-160052"/>
          <a:ext cx="5365749" cy="6591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4191000" imgH="5295900" progId="Excel.Chart.8">
                  <p:embed/>
                </p:oleObj>
              </mc:Choice>
              <mc:Fallback>
                <p:oleObj r:id="rId3" imgW="4191000" imgH="5295900" progId="Excel.Chart.8">
                  <p:embed/>
                  <p:pic>
                    <p:nvPicPr>
                      <p:cNvPr id="3" name="Grafiek 8">
                        <a:extLst>
                          <a:ext uri="{FF2B5EF4-FFF2-40B4-BE49-F238E27FC236}">
                            <a16:creationId xmlns:a16="http://schemas.microsoft.com/office/drawing/2014/main" id="{B00602FC-3AF1-2C41-A3C9-5A0AE849CF3A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8930" y="-160052"/>
                        <a:ext cx="5365749" cy="65918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2" y="914339"/>
            <a:ext cx="5367647" cy="5047075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70313D-7714-234E-B23D-C1EEB073527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09DBB31-AB4A-3F47-969D-C5A8F29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6940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4">
            <a:extLst>
              <a:ext uri="{FF2B5EF4-FFF2-40B4-BE49-F238E27FC236}">
                <a16:creationId xmlns:a16="http://schemas.microsoft.com/office/drawing/2014/main" id="{A7F388BA-9681-114D-971A-319B26E3C1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52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588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26"/>
            <a:ext cx="5366400" cy="505886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E0AFD40-DF93-3E49-8D31-EFBDE89108C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15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562" y="273352"/>
            <a:ext cx="10972120" cy="11450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562" y="1604514"/>
            <a:ext cx="10728295" cy="397715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9865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inhoud 13"/>
          <p:cNvSpPr>
            <a:spLocks noGrp="1"/>
          </p:cNvSpPr>
          <p:nvPr>
            <p:ph sz="quarter" idx="11"/>
          </p:nvPr>
        </p:nvSpPr>
        <p:spPr>
          <a:xfrm>
            <a:off x="609600" y="914400"/>
            <a:ext cx="5366400" cy="5047013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13"/>
          <p:cNvSpPr>
            <a:spLocks noGrp="1"/>
          </p:cNvSpPr>
          <p:nvPr>
            <p:ph sz="quarter" idx="12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FC639431-0E2C-FC45-89A0-ACA5399DFE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10EB30A-8481-934D-ACC5-7FFD87D72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rgbClr val="E3000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15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8">
            <a:extLst>
              <a:ext uri="{FF2B5EF4-FFF2-40B4-BE49-F238E27FC236}">
                <a16:creationId xmlns:a16="http://schemas.microsoft.com/office/drawing/2014/main" id="{4C641B63-36C5-974A-B851-5419A4E44DBA}"/>
              </a:ext>
            </a:extLst>
          </p:cNvPr>
          <p:cNvSpPr/>
          <p:nvPr/>
        </p:nvSpPr>
        <p:spPr>
          <a:xfrm>
            <a:off x="300566" y="5035552"/>
            <a:ext cx="5795433" cy="925513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6" name="Afbeelding 5" descr="beeld.jpg">
            <a:extLst>
              <a:ext uri="{FF2B5EF4-FFF2-40B4-BE49-F238E27FC236}">
                <a16:creationId xmlns:a16="http://schemas.microsoft.com/office/drawing/2014/main" id="{EA83F39C-09B8-1A4E-A2FC-637C4FC73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09"/>
          <a:stretch/>
        </p:blipFill>
        <p:spPr bwMode="auto">
          <a:xfrm>
            <a:off x="285749" y="831439"/>
            <a:ext cx="5810251" cy="419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jdelijke aanduiding voor tekst 7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5213166"/>
            <a:ext cx="3846615" cy="736373"/>
          </a:xfrm>
        </p:spPr>
        <p:txBody>
          <a:bodyPr/>
          <a:lstStyle>
            <a:lvl1pPr>
              <a:lnSpc>
                <a:spcPts val="1600"/>
              </a:lnSpc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Click to edit master style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B7BD6A7E-39CC-9243-820A-9704CCF0A9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 algn="l"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5DA35EF6-B6DB-6946-8F4D-4E194745D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4441"/>
            <a:ext cx="11170723" cy="662400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 algn="l">
              <a:defRPr sz="3200" b="1" spc="31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3">
            <a:extLst>
              <a:ext uri="{FF2B5EF4-FFF2-40B4-BE49-F238E27FC236}">
                <a16:creationId xmlns:a16="http://schemas.microsoft.com/office/drawing/2014/main" id="{AE2DD5D5-3D5E-2846-9EA9-A4072984F22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16003" y="914401"/>
            <a:ext cx="5366400" cy="5046988"/>
          </a:xfrm>
        </p:spPr>
        <p:txBody>
          <a:bodyPr/>
          <a:lstStyle>
            <a:lvl1pPr>
              <a:lnSpc>
                <a:spcPct val="100000"/>
              </a:lnSpc>
              <a:defRPr sz="2200" b="1"/>
            </a:lvl1pPr>
            <a:lvl2pPr marL="431989" indent="0">
              <a:spcAft>
                <a:spcPts val="1000"/>
              </a:spcAft>
              <a:buNone/>
              <a:defRPr sz="1600" b="1" i="1" baseline="0">
                <a:latin typeface="Arial" pitchFamily="34" charset="0"/>
                <a:cs typeface="Arial" pitchFamily="34" charset="0"/>
              </a:defRPr>
            </a:lvl2pPr>
            <a:lvl3pPr marL="431789" indent="0">
              <a:lnSpc>
                <a:spcPts val="1600"/>
              </a:lnSpc>
              <a:spcBef>
                <a:spcPts val="0"/>
              </a:spcBef>
              <a:spcAft>
                <a:spcPts val="1200"/>
              </a:spcAft>
              <a:buNone/>
              <a:defRPr sz="1400">
                <a:latin typeface="Arial" pitchFamily="34" charset="0"/>
                <a:cs typeface="Arial" pitchFamily="34" charset="0"/>
              </a:defRPr>
            </a:lvl3pPr>
            <a:lvl4pPr marL="575986" indent="-143996">
              <a:spcBef>
                <a:spcPts val="0"/>
              </a:spcBef>
              <a:spcAft>
                <a:spcPts val="600"/>
              </a:spcAft>
              <a:buClr>
                <a:srgbClr val="E3000B"/>
              </a:buClr>
              <a:buFont typeface="Arial" pitchFamily="34" charset="0"/>
              <a:buChar char="□"/>
              <a:defRPr sz="1400">
                <a:latin typeface="Arial" pitchFamily="34" charset="0"/>
                <a:cs typeface="Arial" pitchFamily="34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44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09600" y="2196936"/>
            <a:ext cx="10363200" cy="1223979"/>
          </a:xfrm>
        </p:spPr>
        <p:txBody>
          <a:bodyPr anchor="b">
            <a:normAutofit/>
          </a:bodyPr>
          <a:lstStyle>
            <a:lvl1pPr algn="l">
              <a:defRPr sz="4000" b="1" cap="all" spc="-60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5" name="Ondertitel 2"/>
          <p:cNvSpPr>
            <a:spLocks noGrp="1"/>
          </p:cNvSpPr>
          <p:nvPr>
            <p:ph type="subTitle" idx="1"/>
          </p:nvPr>
        </p:nvSpPr>
        <p:spPr>
          <a:xfrm>
            <a:off x="609600" y="3428996"/>
            <a:ext cx="10363200" cy="1392387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000" b="1" cap="all" spc="-60" baseline="0">
                <a:solidFill>
                  <a:srgbClr val="E3000B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6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609600" y="4963377"/>
            <a:ext cx="10371667" cy="1021787"/>
          </a:xfrm>
        </p:spPr>
        <p:txBody>
          <a:bodyPr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defRPr sz="2200" b="1" spc="-60" baseline="0"/>
            </a:lvl1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4AE8A376-A75E-E84A-AEEB-E342C12302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 altLang="en-US"/>
              <a:t>www.msf.be</a:t>
            </a:r>
          </a:p>
        </p:txBody>
      </p:sp>
    </p:spTree>
    <p:extLst>
      <p:ext uri="{BB962C8B-B14F-4D97-AF65-F5344CB8AC3E}">
        <p14:creationId xmlns:p14="http://schemas.microsoft.com/office/powerpoint/2010/main" val="3125668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E51E8E3F-6A62-B847-A7E7-A8FC4BD58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"/>
            <a:ext cx="12192000" cy="5997575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5400000" algn="t" rotWithShape="0">
              <a:srgbClr val="808080">
                <a:alpha val="39999"/>
              </a:srgbClr>
            </a:outerShdw>
          </a:effectLst>
        </p:spPr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>
              <a:solidFill>
                <a:schemeClr val="lt1"/>
              </a:solidFill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5C3FB5C-3BA8-2B42-86B4-0C328DB58C73}"/>
              </a:ext>
            </a:extLst>
          </p:cNvPr>
          <p:cNvSpPr/>
          <p:nvPr/>
        </p:nvSpPr>
        <p:spPr>
          <a:xfrm>
            <a:off x="0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D1418434-CBB9-8F49-8DE0-F54252C4B07D}"/>
              </a:ext>
            </a:extLst>
          </p:cNvPr>
          <p:cNvSpPr/>
          <p:nvPr/>
        </p:nvSpPr>
        <p:spPr>
          <a:xfrm>
            <a:off x="11918951" y="2"/>
            <a:ext cx="287867" cy="60118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 sz="2400"/>
          </a:p>
        </p:txBody>
      </p:sp>
      <p:sp>
        <p:nvSpPr>
          <p:cNvPr id="1029" name="Tijdelijke aanduiding voor titel 1">
            <a:extLst>
              <a:ext uri="{FF2B5EF4-FFF2-40B4-BE49-F238E27FC236}">
                <a16:creationId xmlns:a16="http://schemas.microsoft.com/office/drawing/2014/main" id="{C2DDAA7E-DEEE-B842-A4EE-6E06B3119E4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dirty="0"/>
              <a:t>Klik om de stijl te bewerken</a:t>
            </a:r>
            <a:endParaRPr lang="nl-BE" altLang="en-US" dirty="0"/>
          </a:p>
        </p:txBody>
      </p:sp>
      <p:sp>
        <p:nvSpPr>
          <p:cNvPr id="1030" name="Tijdelijke aanduiding voor tekst 2">
            <a:extLst>
              <a:ext uri="{FF2B5EF4-FFF2-40B4-BE49-F238E27FC236}">
                <a16:creationId xmlns:a16="http://schemas.microsoft.com/office/drawing/2014/main" id="{07D251E3-DC3A-D947-89AE-A47B4C88DC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40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78245224-39BC-D64C-AFAD-AF0E60DC13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lang="fr-B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C01776-116A-B244-B773-0B07BF3F06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431789" algn="l" rtl="0" eaLnBrk="1" fontAlgn="base" hangingPunct="1">
        <a:spcBef>
          <a:spcPts val="388"/>
        </a:spcBef>
        <a:spcAft>
          <a:spcPts val="1000"/>
        </a:spcAft>
        <a:buFont typeface="Arial" panose="020B0604020202020204" pitchFamily="34" charset="0"/>
        <a:defRPr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431789" algn="l" rtl="0" eaLnBrk="1" fontAlgn="base" hangingPunct="1">
        <a:lnSpc>
          <a:spcPts val="1600"/>
        </a:lnSpc>
        <a:spcBef>
          <a:spcPct val="0"/>
        </a:spcBef>
        <a:spcAft>
          <a:spcPts val="600"/>
        </a:spcAft>
        <a:buFont typeface="Arial" panose="020B0604020202020204" pitchFamily="34" charset="0"/>
        <a:tabLst>
          <a:tab pos="450839" algn="l"/>
        </a:tabLst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690545" indent="-265107" algn="l" rtl="0" eaLnBrk="1" fontAlgn="base" hangingPunct="1">
        <a:spcBef>
          <a:spcPct val="0"/>
        </a:spcBef>
        <a:spcAft>
          <a:spcPts val="900"/>
        </a:spcAft>
        <a:buClr>
          <a:srgbClr val="E3000B"/>
        </a:buClr>
        <a:buFont typeface="Arial" panose="020B0604020202020204" pitchFamily="34" charset="0"/>
        <a:buChar char="□"/>
        <a:defRPr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974701" indent="-269868" algn="l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□"/>
        <a:defRPr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DE2699C-CF30-2A45-9CE4-EBE51DF29083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00A3480-1188-3A4F-89E8-188F6ECB9A9D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3076" name="Tijdelijke aanduiding voor tekst 2">
            <a:extLst>
              <a:ext uri="{FF2B5EF4-FFF2-40B4-BE49-F238E27FC236}">
                <a16:creationId xmlns:a16="http://schemas.microsoft.com/office/drawing/2014/main" id="{32370D64-663F-FF47-8EF2-F01EA78E07E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3837033-795A-294F-9DD3-06A652185388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rgbClr val="E3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A733D46A-115B-B749-9827-201B14C3A0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5C3782-AD19-114C-8D20-EE45956C38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8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74" r:id="rId4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99D8756-258F-9F4D-81C3-B64EF17FA327}"/>
              </a:ext>
            </a:extLst>
          </p:cNvPr>
          <p:cNvSpPr/>
          <p:nvPr/>
        </p:nvSpPr>
        <p:spPr>
          <a:xfrm>
            <a:off x="0" y="831851"/>
            <a:ext cx="12192000" cy="5146675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B17825A9-05D1-3A40-8AC8-ACA832E2B892}"/>
              </a:ext>
            </a:extLst>
          </p:cNvPr>
          <p:cNvSpPr/>
          <p:nvPr/>
        </p:nvSpPr>
        <p:spPr>
          <a:xfrm>
            <a:off x="0" y="831851"/>
            <a:ext cx="287867" cy="51482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7172" name="Tijdelijke aanduiding voor tekst 2">
            <a:extLst>
              <a:ext uri="{FF2B5EF4-FFF2-40B4-BE49-F238E27FC236}">
                <a16:creationId xmlns:a16="http://schemas.microsoft.com/office/drawing/2014/main" id="{E7672D6E-8FED-A546-A39F-4747E73CDD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3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2B3E3F76-02F5-4745-9C7E-5F097D81111F}"/>
              </a:ext>
            </a:extLst>
          </p:cNvPr>
          <p:cNvSpPr/>
          <p:nvPr/>
        </p:nvSpPr>
        <p:spPr>
          <a:xfrm>
            <a:off x="11918951" y="831851"/>
            <a:ext cx="287867" cy="51466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5" name="Tijdelijke aanduiding voor tekst 2">
            <a:extLst>
              <a:ext uri="{FF2B5EF4-FFF2-40B4-BE49-F238E27FC236}">
                <a16:creationId xmlns:a16="http://schemas.microsoft.com/office/drawing/2014/main" id="{042AD3C4-471B-0545-88AF-3264208E2755}"/>
              </a:ext>
            </a:extLst>
          </p:cNvPr>
          <p:cNvSpPr txBox="1">
            <a:spLocks/>
          </p:cNvSpPr>
          <p:nvPr/>
        </p:nvSpPr>
        <p:spPr>
          <a:xfrm>
            <a:off x="353484" y="6124577"/>
            <a:ext cx="10972800" cy="7334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2pPr>
            <a:lvl3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3pPr>
            <a:lvl4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4pPr>
            <a:lvl5pPr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800"/>
              </a:lnSpc>
            </a:pPr>
            <a:endParaRPr lang="nl-NL" altLang="en-US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21D861F1-F7D7-DD40-B347-7D2F39A3B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E28378-5F8D-7147-AC5B-1E131D8A71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F5DD0626-9C91-0D4C-9812-CCF70D1885C5}"/>
              </a:ext>
            </a:extLst>
          </p:cNvPr>
          <p:cNvSpPr/>
          <p:nvPr/>
        </p:nvSpPr>
        <p:spPr>
          <a:xfrm flipV="1">
            <a:off x="0" y="0"/>
            <a:ext cx="12143317" cy="831851"/>
          </a:xfrm>
          <a:prstGeom prst="rect">
            <a:avLst/>
          </a:prstGeom>
          <a:solidFill>
            <a:srgbClr val="E9E9E9"/>
          </a:soli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008C7B1-3475-A947-B807-A44DAADF23F3}"/>
              </a:ext>
            </a:extLst>
          </p:cNvPr>
          <p:cNvSpPr/>
          <p:nvPr/>
        </p:nvSpPr>
        <p:spPr>
          <a:xfrm>
            <a:off x="0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220" name="Tijdelijke aanduiding voor tekst 2">
            <a:extLst>
              <a:ext uri="{FF2B5EF4-FFF2-40B4-BE49-F238E27FC236}">
                <a16:creationId xmlns:a16="http://schemas.microsoft.com/office/drawing/2014/main" id="{83BD3FB3-4E03-B84A-BC8D-1F9EB8CC7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531BA823-B75A-FC45-A2C9-94D0A8A8230C}"/>
              </a:ext>
            </a:extLst>
          </p:cNvPr>
          <p:cNvSpPr/>
          <p:nvPr/>
        </p:nvSpPr>
        <p:spPr>
          <a:xfrm>
            <a:off x="11904133" y="1"/>
            <a:ext cx="287867" cy="598011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0" name="Tijdelijke aanduiding voor voettekst 4">
            <a:extLst>
              <a:ext uri="{FF2B5EF4-FFF2-40B4-BE49-F238E27FC236}">
                <a16:creationId xmlns:a16="http://schemas.microsoft.com/office/drawing/2014/main" id="{DB7FBDD6-8AE5-364B-9CA2-16D96CDA64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nl-BE" sz="1400" b="1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CFBAAA3-48B1-F24D-8716-A387CCFEE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3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lang="nl-NL" sz="2200" b="1" kern="1200">
          <a:solidFill>
            <a:srgbClr val="E3000B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82B8A659-6E18-E349-A12E-C0F995928413}"/>
              </a:ext>
            </a:extLst>
          </p:cNvPr>
          <p:cNvSpPr/>
          <p:nvPr/>
        </p:nvSpPr>
        <p:spPr>
          <a:xfrm>
            <a:off x="0" y="2"/>
            <a:ext cx="12192000" cy="5997575"/>
          </a:xfrm>
          <a:prstGeom prst="rect">
            <a:avLst/>
          </a:prstGeom>
          <a:solidFill>
            <a:srgbClr val="E9E9E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effectLst>
                <a:outerShdw blurRad="927100" dist="50800" dir="5400000" sx="72000" sy="72000" algn="ctr" rotWithShape="0">
                  <a:srgbClr val="000000">
                    <a:alpha val="32000"/>
                  </a:srgbClr>
                </a:outerShdw>
              </a:effectLst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FC746438-4512-FD41-93A1-7879617C4901}"/>
              </a:ext>
            </a:extLst>
          </p:cNvPr>
          <p:cNvSpPr/>
          <p:nvPr/>
        </p:nvSpPr>
        <p:spPr>
          <a:xfrm>
            <a:off x="2" y="2"/>
            <a:ext cx="285751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57CBFAC-2A49-0645-B9C0-7ABD9DEB513D}"/>
              </a:ext>
            </a:extLst>
          </p:cNvPr>
          <p:cNvSpPr/>
          <p:nvPr/>
        </p:nvSpPr>
        <p:spPr>
          <a:xfrm>
            <a:off x="11923186" y="2"/>
            <a:ext cx="283633" cy="60118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sp>
        <p:nvSpPr>
          <p:cNvPr id="11269" name="Tijdelijke aanduiding voor titel 1">
            <a:extLst>
              <a:ext uri="{FF2B5EF4-FFF2-40B4-BE49-F238E27FC236}">
                <a16:creationId xmlns:a16="http://schemas.microsoft.com/office/drawing/2014/main" id="{C737A5E7-83EE-7A4E-816F-F0AA03CBDD8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stijl te bewerken</a:t>
            </a:r>
            <a:endParaRPr lang="nl-BE" altLang="en-US"/>
          </a:p>
        </p:txBody>
      </p:sp>
      <p:sp>
        <p:nvSpPr>
          <p:cNvPr id="11270" name="Tijdelijke aanduiding voor tekst 2">
            <a:extLst>
              <a:ext uri="{FF2B5EF4-FFF2-40B4-BE49-F238E27FC236}">
                <a16:creationId xmlns:a16="http://schemas.microsoft.com/office/drawing/2014/main" id="{0CFC40ED-7DED-F045-9873-8FAC0FE7C3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/>
              <a:t>Klik om de modelstijlen te bewerken</a:t>
            </a:r>
          </a:p>
          <a:p>
            <a:pPr lvl="1"/>
            <a:r>
              <a:rPr lang="nl-NL" altLang="en-US"/>
              <a:t>Tweede niveau</a:t>
            </a:r>
          </a:p>
          <a:p>
            <a:pPr lvl="2"/>
            <a:r>
              <a:rPr lang="nl-NL" altLang="en-US"/>
              <a:t>Derde niveau</a:t>
            </a:r>
          </a:p>
          <a:p>
            <a:pPr lvl="3"/>
            <a:r>
              <a:rPr lang="nl-NL" altLang="en-US"/>
              <a:t>Vierde niveau</a:t>
            </a:r>
          </a:p>
          <a:p>
            <a:pPr lvl="4"/>
            <a:r>
              <a:rPr lang="nl-NL" altLang="en-US"/>
              <a:t>Vijfde niveau</a:t>
            </a:r>
            <a:endParaRPr lang="nl-BE" altLang="en-US"/>
          </a:p>
        </p:txBody>
      </p:sp>
      <p:sp>
        <p:nvSpPr>
          <p:cNvPr id="11" name="Tijdelijke aanduiding voor voettekst 4">
            <a:extLst>
              <a:ext uri="{FF2B5EF4-FFF2-40B4-BE49-F238E27FC236}">
                <a16:creationId xmlns:a16="http://schemas.microsoft.com/office/drawing/2014/main" id="{0BB6E451-D1F4-D348-A71B-2C8B614270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2" y="6184901"/>
            <a:ext cx="9503833" cy="493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cs typeface="Arial" panose="020B0604020202020204" pitchFamily="34" charset="0"/>
              </a:defRPr>
            </a:lvl1pPr>
          </a:lstStyle>
          <a:p>
            <a:r>
              <a:rPr lang="nl-BE" altLang="en-US"/>
              <a:t>www.msf.be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77B816C-A971-004E-B873-F1987DFD3B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4" b="-1"/>
          <a:stretch/>
        </p:blipFill>
        <p:spPr>
          <a:xfrm>
            <a:off x="10627996" y="6122051"/>
            <a:ext cx="1434889" cy="70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69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algn="l" rtl="0" eaLnBrk="1" fontAlgn="base" hangingPunct="1">
        <a:lnSpc>
          <a:spcPts val="28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1pPr>
      <a:lvl2pPr marL="742932" indent="-28574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600" b="1" i="1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2pPr>
      <a:lvl3pPr marL="1142971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3pPr>
      <a:lvl4pPr marL="1600160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nl-NL" sz="14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4pPr>
      <a:lvl5pPr marL="2057349" indent="-228594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nl-BE" sz="1200" kern="1200">
          <a:solidFill>
            <a:schemeClr val="tx1"/>
          </a:solidFill>
          <a:latin typeface="Arial" pitchFamily="34" charset="0"/>
          <a:ea typeface="ＭＳ Ｐゴシック" panose="020B0600070205080204" pitchFamily="34" charset="-128"/>
          <a:cs typeface="Arial" pitchFamily="34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7CF23-8EE4-44FD-853D-DEC825A1F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/>
              <a:t>Balancing </a:t>
            </a:r>
            <a:r>
              <a:rPr lang="fr-BE" dirty="0" err="1"/>
              <a:t>Roles</a:t>
            </a:r>
            <a:r>
              <a:rPr lang="fr-BE" dirty="0"/>
              <a:t> and </a:t>
            </a:r>
            <a:r>
              <a:rPr lang="fr-BE" dirty="0" err="1"/>
              <a:t>Responsibilities</a:t>
            </a:r>
            <a:r>
              <a:rPr lang="fr-BE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236CEF-9BA8-4437-B5E6-07A4FA7CEF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BE" dirty="0"/>
              <a:t>People Management</a:t>
            </a:r>
          </a:p>
          <a:p>
            <a:r>
              <a:rPr lang="fr-BE" dirty="0"/>
              <a:t>Peer </a:t>
            </a:r>
            <a:r>
              <a:rPr lang="fr-BE" dirty="0" err="1"/>
              <a:t>learning</a:t>
            </a:r>
            <a:r>
              <a:rPr lang="fr-BE" dirty="0"/>
              <a:t> </a:t>
            </a:r>
            <a:r>
              <a:rPr lang="fr-BE" dirty="0" err="1"/>
              <a:t>sesisons</a:t>
            </a:r>
            <a:r>
              <a:rPr lang="fr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2429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D82ACA4-7B30-41D2-8DA1-AE535237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Objectives and </a:t>
            </a:r>
            <a:r>
              <a:rPr lang="fr-BE" dirty="0" err="1"/>
              <a:t>Outline</a:t>
            </a:r>
            <a:endParaRPr lang="fr-B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895CEF-DF76-4855-A307-53EE5C4C574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fr-BE" dirty="0"/>
              <a:t>Objectives:</a:t>
            </a:r>
          </a:p>
          <a:p>
            <a:endParaRPr lang="fr-BE" dirty="0"/>
          </a:p>
          <a:p>
            <a:endParaRPr lang="fr-BE" dirty="0"/>
          </a:p>
          <a:p>
            <a:pPr lvl="0"/>
            <a:r>
              <a:rPr lang="en-US" dirty="0"/>
              <a:t>Identify the different roles and responsibilities of a People Manager </a:t>
            </a:r>
          </a:p>
          <a:p>
            <a:pPr lvl="0"/>
            <a:endParaRPr lang="fr-BE" dirty="0"/>
          </a:p>
          <a:p>
            <a:pPr lvl="0"/>
            <a:r>
              <a:rPr lang="en-US" dirty="0"/>
              <a:t>Identify typical tasks of People Manager and their objective</a:t>
            </a:r>
            <a:endParaRPr lang="fr-BE" dirty="0"/>
          </a:p>
          <a:p>
            <a:endParaRPr lang="fr-B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CE4EC1-0092-41A7-A5BE-D053135A9DE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Outline</a:t>
            </a:r>
            <a:r>
              <a:rPr lang="fr-BE" dirty="0"/>
              <a:t>:</a:t>
            </a:r>
          </a:p>
          <a:p>
            <a:endParaRPr lang="fr-BE" dirty="0"/>
          </a:p>
          <a:p>
            <a:pPr lvl="0"/>
            <a:r>
              <a:rPr lang="en-US" dirty="0"/>
              <a:t>We will identify the different tasks of a manager and how they relate to their different roles </a:t>
            </a:r>
            <a:r>
              <a:rPr lang="en-US"/>
              <a:t>and responsibilities</a:t>
            </a:r>
          </a:p>
          <a:p>
            <a:pPr lvl="0"/>
            <a:endParaRPr lang="fr-BE" dirty="0"/>
          </a:p>
          <a:p>
            <a:r>
              <a:rPr lang="en-US" dirty="0"/>
              <a:t>We will identify what happens when a role is neglected, and what can be done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686529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221FA03-8B16-428F-8F73-C0EB85386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9EA821-1003-46A8-90D9-F820971B5A5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3120"/>
            <a:ext cx="5365750" cy="3581923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556648-6C85-4B95-80F2-33A1B1E7687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BE" dirty="0"/>
          </a:p>
          <a:p>
            <a:r>
              <a:rPr lang="fr-BE" dirty="0"/>
              <a:t>List on post </a:t>
            </a:r>
            <a:r>
              <a:rPr lang="fr-BE" dirty="0" err="1"/>
              <a:t>its</a:t>
            </a:r>
            <a:r>
              <a:rPr lang="fr-BE" dirty="0"/>
              <a:t> as </a:t>
            </a:r>
            <a:r>
              <a:rPr lang="fr-BE" dirty="0" err="1"/>
              <a:t>many</a:t>
            </a:r>
            <a:r>
              <a:rPr lang="fr-BE" dirty="0"/>
              <a:t> </a:t>
            </a:r>
            <a:r>
              <a:rPr lang="fr-BE" dirty="0" err="1"/>
              <a:t>typical</a:t>
            </a:r>
            <a:r>
              <a:rPr lang="fr-BE" dirty="0"/>
              <a:t> </a:t>
            </a:r>
            <a:r>
              <a:rPr lang="fr-BE" dirty="0" err="1"/>
              <a:t>tasks</a:t>
            </a:r>
            <a:r>
              <a:rPr lang="fr-BE" dirty="0"/>
              <a:t> of a People Manager as possible! </a:t>
            </a:r>
          </a:p>
          <a:p>
            <a:endParaRPr lang="fr-BE" dirty="0"/>
          </a:p>
          <a:p>
            <a:r>
              <a:rPr lang="fr-BE" dirty="0"/>
              <a:t>(</a:t>
            </a:r>
            <a:r>
              <a:rPr lang="fr-BE" dirty="0" err="1"/>
              <a:t>be</a:t>
            </a:r>
            <a:r>
              <a:rPr lang="fr-BE" dirty="0"/>
              <a:t> </a:t>
            </a:r>
            <a:r>
              <a:rPr lang="fr-BE" dirty="0" err="1"/>
              <a:t>very</a:t>
            </a:r>
            <a:r>
              <a:rPr lang="fr-BE" dirty="0"/>
              <a:t> </a:t>
            </a:r>
            <a:r>
              <a:rPr lang="fr-BE" dirty="0" err="1"/>
              <a:t>concrete</a:t>
            </a:r>
            <a:r>
              <a:rPr lang="fr-B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18214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047681" y="1861216"/>
          <a:ext cx="6096640" cy="4064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2012452" y="97458"/>
            <a:ext cx="8230464" cy="1144921"/>
          </a:xfrm>
        </p:spPr>
        <p:txBody>
          <a:bodyPr/>
          <a:lstStyle/>
          <a:p>
            <a:r>
              <a:rPr lang="da-DK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Action-Centered Leadership</a:t>
            </a:r>
            <a:endParaRPr lang="en-US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1946925" y="5328560"/>
            <a:ext cx="1734770" cy="13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a-DK" altLang="en-US" sz="1633"/>
              <a:t>Communicate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Create trust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Motivate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Encourage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Discipline </a:t>
            </a:r>
            <a:endParaRPr lang="en-US" altLang="en-US" sz="1633"/>
          </a:p>
        </p:txBody>
      </p:sp>
      <p:sp>
        <p:nvSpPr>
          <p:cNvPr id="20485" name="TextBox 6"/>
          <p:cNvSpPr txBox="1">
            <a:spLocks noChangeArrowheads="1"/>
          </p:cNvSpPr>
          <p:nvPr/>
        </p:nvSpPr>
        <p:spPr bwMode="auto">
          <a:xfrm>
            <a:off x="8861091" y="4866272"/>
            <a:ext cx="1508362" cy="1348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a-DK" altLang="en-US" sz="1633"/>
              <a:t>Listen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Encourage 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Coach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Develop 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Motivate</a:t>
            </a:r>
            <a:endParaRPr lang="en-US" altLang="en-US" sz="1633"/>
          </a:p>
        </p:txBody>
      </p:sp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8447768" y="1520801"/>
            <a:ext cx="2220713" cy="1600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a-DK" altLang="en-US" sz="1633"/>
              <a:t>Agree objectives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Plan tasks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Allocate responsibilities</a:t>
            </a:r>
          </a:p>
          <a:p>
            <a:pPr eaLnBrk="1" hangingPunct="1">
              <a:spcBef>
                <a:spcPct val="0"/>
              </a:spcBef>
            </a:pPr>
            <a:r>
              <a:rPr lang="da-DK" altLang="en-US" sz="1633"/>
              <a:t>Set performance standards</a:t>
            </a:r>
            <a:endParaRPr lang="en-US" altLang="en-US" sz="1633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842699" y="4815866"/>
            <a:ext cx="1156442" cy="4781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20485" idx="1"/>
          </p:cNvCxnSpPr>
          <p:nvPr/>
        </p:nvCxnSpPr>
        <p:spPr>
          <a:xfrm flipH="1" flipV="1">
            <a:off x="8185661" y="5062135"/>
            <a:ext cx="675430" cy="47852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0486" idx="1"/>
          </p:cNvCxnSpPr>
          <p:nvPr/>
        </p:nvCxnSpPr>
        <p:spPr>
          <a:xfrm flipH="1">
            <a:off x="7402219" y="2320828"/>
            <a:ext cx="1045549" cy="44138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0" name="TextBox 21"/>
          <p:cNvSpPr txBox="1">
            <a:spLocks noChangeArrowheads="1"/>
          </p:cNvSpPr>
          <p:nvPr/>
        </p:nvSpPr>
        <p:spPr bwMode="auto">
          <a:xfrm>
            <a:off x="5476736" y="6425955"/>
            <a:ext cx="1319592" cy="34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a-DK" altLang="en-US" sz="1633"/>
              <a:t>(John Adair)</a:t>
            </a:r>
            <a:endParaRPr lang="en-US" altLang="en-US" sz="1633"/>
          </a:p>
        </p:txBody>
      </p:sp>
      <p:sp>
        <p:nvSpPr>
          <p:cNvPr id="11" name="Rectangle 10"/>
          <p:cNvSpPr/>
          <p:nvPr/>
        </p:nvSpPr>
        <p:spPr>
          <a:xfrm>
            <a:off x="-138720" y="0"/>
            <a:ext cx="391721" cy="6858000"/>
          </a:xfrm>
          <a:prstGeom prst="rect">
            <a:avLst/>
          </a:prstGeom>
          <a:solidFill>
            <a:srgbClr val="EE0000"/>
          </a:solidFill>
          <a:ln>
            <a:solidFill>
              <a:srgbClr val="E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cxnSp>
        <p:nvCxnSpPr>
          <p:cNvPr id="12" name="Straight Connector 11"/>
          <p:cNvCxnSpPr/>
          <p:nvPr/>
        </p:nvCxnSpPr>
        <p:spPr>
          <a:xfrm>
            <a:off x="1915239" y="1142648"/>
            <a:ext cx="8753239" cy="0"/>
          </a:xfrm>
          <a:prstGeom prst="line">
            <a:avLst/>
          </a:prstGeom>
          <a:ln>
            <a:solidFill>
              <a:srgbClr val="E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D667C68-B1D6-4507-BAC8-3CC321734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err="1"/>
              <a:t>Exercise</a:t>
            </a:r>
            <a:endParaRPr lang="fr-BE" dirty="0"/>
          </a:p>
        </p:txBody>
      </p:sp>
      <p:pic>
        <p:nvPicPr>
          <p:cNvPr id="8" name="Content Placeholder 7" descr="A group of people sitting around a table outside&#10;&#10;Description automatically generated">
            <a:extLst>
              <a:ext uri="{FF2B5EF4-FFF2-40B4-BE49-F238E27FC236}">
                <a16:creationId xmlns:a16="http://schemas.microsoft.com/office/drawing/2014/main" id="{1276D707-CC83-4517-B012-D5A87D58F78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33223"/>
            <a:ext cx="5365750" cy="4021717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FE4980-E438-4FC1-953E-B3A94C910E3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/>
              <a:t>Look at </a:t>
            </a:r>
            <a:r>
              <a:rPr lang="fr-BE" dirty="0" err="1"/>
              <a:t>your</a:t>
            </a:r>
            <a:r>
              <a:rPr lang="fr-BE" dirty="0"/>
              <a:t> </a:t>
            </a:r>
            <a:r>
              <a:rPr lang="fr-BE" dirty="0" err="1"/>
              <a:t>list</a:t>
            </a:r>
            <a:r>
              <a:rPr lang="fr-BE" dirty="0"/>
              <a:t> of </a:t>
            </a:r>
            <a:r>
              <a:rPr lang="fr-BE" dirty="0" err="1"/>
              <a:t>activities</a:t>
            </a:r>
            <a:r>
              <a:rPr lang="fr-BE" dirty="0"/>
              <a:t>. </a:t>
            </a:r>
            <a:r>
              <a:rPr lang="fr-BE" dirty="0" err="1"/>
              <a:t>Decide</a:t>
            </a:r>
            <a:r>
              <a:rPr lang="fr-BE" dirty="0"/>
              <a:t> for </a:t>
            </a:r>
            <a:r>
              <a:rPr lang="fr-BE" dirty="0" err="1"/>
              <a:t>each</a:t>
            </a:r>
            <a:r>
              <a:rPr lang="fr-BE" dirty="0"/>
              <a:t> of </a:t>
            </a:r>
            <a:r>
              <a:rPr lang="fr-BE" dirty="0" err="1"/>
              <a:t>them</a:t>
            </a:r>
            <a:r>
              <a:rPr lang="fr-BE" dirty="0"/>
              <a:t> if </a:t>
            </a:r>
            <a:r>
              <a:rPr lang="fr-BE" dirty="0" err="1"/>
              <a:t>this</a:t>
            </a:r>
            <a:r>
              <a:rPr lang="fr-BE" dirty="0"/>
              <a:t> </a:t>
            </a:r>
            <a:r>
              <a:rPr lang="fr-BE" dirty="0" err="1"/>
              <a:t>is</a:t>
            </a:r>
            <a:r>
              <a:rPr lang="fr-BE" dirty="0"/>
              <a:t> about </a:t>
            </a:r>
            <a:r>
              <a:rPr lang="fr-BE" dirty="0" err="1"/>
              <a:t>Task</a:t>
            </a:r>
            <a:r>
              <a:rPr lang="fr-BE" dirty="0"/>
              <a:t>, Group, or </a:t>
            </a:r>
            <a:r>
              <a:rPr lang="fr-BE" dirty="0" err="1"/>
              <a:t>Individual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991191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10A1E-61E4-4AEA-8974-E50970639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Exercice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4855470-8F55-4AB1-8A22-899F3EE84DB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655653"/>
            <a:ext cx="5365750" cy="357685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55965-9594-47A5-B19D-AE7C0B368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BE" dirty="0" err="1"/>
              <a:t>Think</a:t>
            </a:r>
            <a:r>
              <a:rPr lang="fr-BE" dirty="0"/>
              <a:t> about situations in </a:t>
            </a:r>
            <a:r>
              <a:rPr lang="fr-BE" dirty="0" err="1"/>
              <a:t>your</a:t>
            </a:r>
            <a:r>
              <a:rPr lang="fr-BE" dirty="0"/>
              <a:t> </a:t>
            </a:r>
            <a:r>
              <a:rPr lang="fr-BE" dirty="0" err="1"/>
              <a:t>experience</a:t>
            </a:r>
            <a:r>
              <a:rPr lang="fr-BE" dirty="0"/>
              <a:t> (as manager or team </a:t>
            </a:r>
            <a:r>
              <a:rPr lang="fr-BE" dirty="0" err="1"/>
              <a:t>member</a:t>
            </a:r>
            <a:r>
              <a:rPr lang="fr-BE" dirty="0"/>
              <a:t>)</a:t>
            </a:r>
            <a:r>
              <a:rPr lang="fr-BE" dirty="0" err="1"/>
              <a:t>where</a:t>
            </a:r>
            <a:r>
              <a:rPr lang="fr-BE" dirty="0"/>
              <a:t> </a:t>
            </a:r>
            <a:r>
              <a:rPr lang="fr-BE" dirty="0" err="1"/>
              <a:t>there</a:t>
            </a:r>
            <a:r>
              <a:rPr lang="fr-BE" dirty="0"/>
              <a:t> </a:t>
            </a:r>
            <a:r>
              <a:rPr lang="fr-BE" dirty="0" err="1"/>
              <a:t>was</a:t>
            </a:r>
            <a:r>
              <a:rPr lang="fr-BE" dirty="0"/>
              <a:t> a </a:t>
            </a:r>
            <a:r>
              <a:rPr lang="fr-BE" dirty="0" err="1"/>
              <a:t>lack</a:t>
            </a:r>
            <a:r>
              <a:rPr lang="fr-BE" dirty="0"/>
              <a:t> of balance </a:t>
            </a:r>
            <a:r>
              <a:rPr lang="fr-BE" dirty="0" err="1"/>
              <a:t>between</a:t>
            </a:r>
            <a:r>
              <a:rPr lang="fr-BE" dirty="0"/>
              <a:t> </a:t>
            </a:r>
            <a:r>
              <a:rPr lang="fr-BE" dirty="0" err="1"/>
              <a:t>Tasks</a:t>
            </a:r>
            <a:r>
              <a:rPr lang="fr-BE" dirty="0"/>
              <a:t>, </a:t>
            </a:r>
            <a:r>
              <a:rPr lang="fr-BE" dirty="0" err="1"/>
              <a:t>Individuals</a:t>
            </a:r>
            <a:r>
              <a:rPr lang="fr-BE" dirty="0"/>
              <a:t>, and Group. </a:t>
            </a:r>
          </a:p>
          <a:p>
            <a:r>
              <a:rPr lang="fr-BE" dirty="0" err="1"/>
              <a:t>What</a:t>
            </a:r>
            <a:r>
              <a:rPr lang="fr-BE" dirty="0"/>
              <a:t> </a:t>
            </a:r>
            <a:r>
              <a:rPr lang="fr-BE" dirty="0" err="1"/>
              <a:t>was</a:t>
            </a:r>
            <a:r>
              <a:rPr lang="fr-BE" dirty="0"/>
              <a:t> the </a:t>
            </a:r>
            <a:r>
              <a:rPr lang="fr-BE" dirty="0" err="1"/>
              <a:t>result</a:t>
            </a:r>
            <a:r>
              <a:rPr lang="fr-BE" dirty="0"/>
              <a:t>?</a:t>
            </a:r>
          </a:p>
          <a:p>
            <a:r>
              <a:rPr lang="fr-BE" dirty="0" err="1"/>
              <a:t>What</a:t>
            </a:r>
            <a:r>
              <a:rPr lang="fr-BE" dirty="0"/>
              <a:t> </a:t>
            </a:r>
            <a:r>
              <a:rPr lang="fr-BE" dirty="0" err="1"/>
              <a:t>could</a:t>
            </a:r>
            <a:r>
              <a:rPr lang="fr-BE" dirty="0"/>
              <a:t> </a:t>
            </a:r>
            <a:r>
              <a:rPr lang="fr-BE" dirty="0" err="1"/>
              <a:t>be</a:t>
            </a:r>
            <a:r>
              <a:rPr lang="fr-BE" dirty="0"/>
              <a:t> </a:t>
            </a:r>
            <a:r>
              <a:rPr lang="fr-BE" dirty="0" err="1"/>
              <a:t>done</a:t>
            </a:r>
            <a:r>
              <a:rPr lang="fr-BE" dirty="0"/>
              <a:t> to </a:t>
            </a:r>
            <a:r>
              <a:rPr lang="fr-BE" dirty="0" err="1"/>
              <a:t>address</a:t>
            </a:r>
            <a:r>
              <a:rPr lang="fr-BE" dirty="0"/>
              <a:t> </a:t>
            </a:r>
            <a:r>
              <a:rPr lang="fr-BE" dirty="0" err="1"/>
              <a:t>these</a:t>
            </a:r>
            <a:r>
              <a:rPr lang="fr-BE"/>
              <a:t> situations? </a:t>
            </a:r>
            <a:endParaRPr lang="fr-B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E94A-A9F1-4519-94CB-10819045F50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799750634"/>
      </p:ext>
    </p:extLst>
  </p:cSld>
  <p:clrMapOvr>
    <a:masterClrMapping/>
  </p:clrMapOvr>
</p:sld>
</file>

<file path=ppt/theme/theme1.xml><?xml version="1.0" encoding="utf-8"?>
<a:theme xmlns:a="http://schemas.openxmlformats.org/drawingml/2006/main" name="MSF1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SF1" id="{45D4326F-BEF9-4ABB-81B2-9D4145163C29}" vid="{D8A528F9-3032-43A0-9F9D-ECF4EDC2BEE0}"/>
    </a:ext>
  </a:extLst>
</a:theme>
</file>

<file path=ppt/theme/theme2.xml><?xml version="1.0" encoding="utf-8"?>
<a:theme xmlns:a="http://schemas.openxmlformats.org/drawingml/2006/main" name="3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Default Theme">
  <a:themeElements>
    <a:clrScheme name="VRWI">
      <a:dk1>
        <a:sysClr val="windowText" lastClr="000000"/>
      </a:dk1>
      <a:lt1>
        <a:sysClr val="window" lastClr="FFFFFF"/>
      </a:lt1>
      <a:dk2>
        <a:srgbClr val="00922E"/>
      </a:dk2>
      <a:lt2>
        <a:srgbClr val="64755F"/>
      </a:lt2>
      <a:accent1>
        <a:srgbClr val="C50E1F"/>
      </a:accent1>
      <a:accent2>
        <a:srgbClr val="E52E87"/>
      </a:accent2>
      <a:accent3>
        <a:srgbClr val="E53517"/>
      </a:accent3>
      <a:accent4>
        <a:srgbClr val="EB6A0A"/>
      </a:accent4>
      <a:accent5>
        <a:srgbClr val="9C6BA7"/>
      </a:accent5>
      <a:accent6>
        <a:srgbClr val="00B6E8"/>
      </a:accent6>
      <a:hlink>
        <a:srgbClr val="18AFA5"/>
      </a:hlink>
      <a:folHlink>
        <a:srgbClr val="6AB023"/>
      </a:folHlink>
    </a:clrScheme>
    <a:fontScheme name="VRWI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MSF1</Template>
  <TotalTime>8</TotalTime>
  <Words>191</Words>
  <Application>Microsoft Office PowerPoint</Application>
  <PresentationFormat>Widescreen</PresentationFormat>
  <Paragraphs>47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Helvetica</vt:lpstr>
      <vt:lpstr>Tahoma</vt:lpstr>
      <vt:lpstr>MSF1</vt:lpstr>
      <vt:lpstr>3_Default Theme</vt:lpstr>
      <vt:lpstr>5_Default Theme</vt:lpstr>
      <vt:lpstr>4_Default Theme</vt:lpstr>
      <vt:lpstr>2_Default Theme</vt:lpstr>
      <vt:lpstr>Microsoft Excel Chart</vt:lpstr>
      <vt:lpstr>Balancing Roles and Responsibilities </vt:lpstr>
      <vt:lpstr>Objectives and Outline</vt:lpstr>
      <vt:lpstr>Exercice</vt:lpstr>
      <vt:lpstr>Action-Centered Leadership</vt:lpstr>
      <vt:lpstr>Exercise</vt:lpstr>
      <vt:lpstr>Exercice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Balancing Roles and Responsibilities </dc:title>
  <dc:creator>Sylvie</dc:creator>
  <cp:lastModifiedBy>Sylvie</cp:lastModifiedBy>
  <cp:revision>1</cp:revision>
  <dcterms:created xsi:type="dcterms:W3CDTF">2022-10-05T17:59:20Z</dcterms:created>
  <dcterms:modified xsi:type="dcterms:W3CDTF">2022-10-05T18:16:29Z</dcterms:modified>
</cp:coreProperties>
</file>