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7" r:id="rId3"/>
    <p:sldMasterId id="2147483669" r:id="rId4"/>
    <p:sldMasterId id="2147483671" r:id="rId5"/>
  </p:sldMasterIdLst>
  <p:notesMasterIdLst>
    <p:notesMasterId r:id="rId13"/>
  </p:notesMasterIdLst>
  <p:sldIdLst>
    <p:sldId id="256" r:id="rId6"/>
    <p:sldId id="559" r:id="rId7"/>
    <p:sldId id="257" r:id="rId8"/>
    <p:sldId id="393" r:id="rId9"/>
    <p:sldId id="500" r:id="rId10"/>
    <p:sldId id="391" r:id="rId11"/>
    <p:sldId id="392" r:id="rId12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66806C-62C9-4821-BC33-771051372E1B}" v="11" dt="2022-11-02T09:41:06.8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lvie Gosme" userId="52ba5b3c-b79f-4849-9de3-28ef02cd483d" providerId="ADAL" clId="{8C64C779-5F6F-48EE-AC5D-D45BF6AC591D}"/>
    <pc:docChg chg="custSel addSld delSld modSld sldOrd">
      <pc:chgData name="Sylvie Gosme" userId="52ba5b3c-b79f-4849-9de3-28ef02cd483d" providerId="ADAL" clId="{8C64C779-5F6F-48EE-AC5D-D45BF6AC591D}" dt="2022-10-31T15:34:57.929" v="492" actId="20577"/>
      <pc:docMkLst>
        <pc:docMk/>
      </pc:docMkLst>
      <pc:sldChg chg="modSp">
        <pc:chgData name="Sylvie Gosme" userId="52ba5b3c-b79f-4849-9de3-28ef02cd483d" providerId="ADAL" clId="{8C64C779-5F6F-48EE-AC5D-D45BF6AC591D}" dt="2022-10-31T15:28:31.683" v="23" actId="20577"/>
        <pc:sldMkLst>
          <pc:docMk/>
          <pc:sldMk cId="852429976" sldId="256"/>
        </pc:sldMkLst>
        <pc:spChg chg="mod">
          <ac:chgData name="Sylvie Gosme" userId="52ba5b3c-b79f-4849-9de3-28ef02cd483d" providerId="ADAL" clId="{8C64C779-5F6F-48EE-AC5D-D45BF6AC591D}" dt="2022-10-31T15:28:31.683" v="23" actId="20577"/>
          <ac:spMkLst>
            <pc:docMk/>
            <pc:sldMk cId="852429976" sldId="256"/>
            <ac:spMk id="2" creationId="{1547CF23-8EE4-44FD-853D-DEC825A1FE78}"/>
          </ac:spMkLst>
        </pc:spChg>
        <pc:spChg chg="mod">
          <ac:chgData name="Sylvie Gosme" userId="52ba5b3c-b79f-4849-9de3-28ef02cd483d" providerId="ADAL" clId="{8C64C779-5F6F-48EE-AC5D-D45BF6AC591D}" dt="2022-10-31T15:28:25.496" v="3" actId="20577"/>
          <ac:spMkLst>
            <pc:docMk/>
            <pc:sldMk cId="852429976" sldId="256"/>
            <ac:spMk id="3" creationId="{A6236CEF-9BA8-4437-B5E6-07A4FA7CEFCE}"/>
          </ac:spMkLst>
        </pc:spChg>
      </pc:sldChg>
      <pc:sldChg chg="modSp ord modAnim">
        <pc:chgData name="Sylvie Gosme" userId="52ba5b3c-b79f-4849-9de3-28ef02cd483d" providerId="ADAL" clId="{8C64C779-5F6F-48EE-AC5D-D45BF6AC591D}" dt="2022-10-31T15:30:22.234" v="64"/>
        <pc:sldMkLst>
          <pc:docMk/>
          <pc:sldMk cId="1918214113" sldId="257"/>
        </pc:sldMkLst>
        <pc:spChg chg="mod">
          <ac:chgData name="Sylvie Gosme" userId="52ba5b3c-b79f-4849-9de3-28ef02cd483d" providerId="ADAL" clId="{8C64C779-5F6F-48EE-AC5D-D45BF6AC591D}" dt="2022-10-31T15:29:14.966" v="28" actId="20577"/>
          <ac:spMkLst>
            <pc:docMk/>
            <pc:sldMk cId="1918214113" sldId="257"/>
            <ac:spMk id="4" creationId="{0221FA03-8B16-428F-8F73-C0EB85386DAA}"/>
          </ac:spMkLst>
        </pc:spChg>
        <pc:spChg chg="mod">
          <ac:chgData name="Sylvie Gosme" userId="52ba5b3c-b79f-4849-9de3-28ef02cd483d" providerId="ADAL" clId="{8C64C779-5F6F-48EE-AC5D-D45BF6AC591D}" dt="2022-10-31T15:29:58.020" v="63"/>
          <ac:spMkLst>
            <pc:docMk/>
            <pc:sldMk cId="1918214113" sldId="257"/>
            <ac:spMk id="6" creationId="{4C556648-6C85-4B95-80F2-33A1B1E76878}"/>
          </ac:spMkLst>
        </pc:spChg>
      </pc:sldChg>
      <pc:sldChg chg="del">
        <pc:chgData name="Sylvie Gosme" userId="52ba5b3c-b79f-4849-9de3-28ef02cd483d" providerId="ADAL" clId="{8C64C779-5F6F-48EE-AC5D-D45BF6AC591D}" dt="2022-10-31T15:31:45.697" v="71" actId="2696"/>
        <pc:sldMkLst>
          <pc:docMk/>
          <pc:sldMk cId="0" sldId="390"/>
        </pc:sldMkLst>
      </pc:sldChg>
      <pc:sldChg chg="modSp">
        <pc:chgData name="Sylvie Gosme" userId="52ba5b3c-b79f-4849-9de3-28ef02cd483d" providerId="ADAL" clId="{8C64C779-5F6F-48EE-AC5D-D45BF6AC591D}" dt="2022-10-31T15:33:02.546" v="284" actId="20577"/>
        <pc:sldMkLst>
          <pc:docMk/>
          <pc:sldMk cId="1991191949" sldId="391"/>
        </pc:sldMkLst>
        <pc:spChg chg="mod">
          <ac:chgData name="Sylvie Gosme" userId="52ba5b3c-b79f-4849-9de3-28ef02cd483d" providerId="ADAL" clId="{8C64C779-5F6F-48EE-AC5D-D45BF6AC591D}" dt="2022-10-31T15:33:02.546" v="284" actId="20577"/>
          <ac:spMkLst>
            <pc:docMk/>
            <pc:sldMk cId="1991191949" sldId="391"/>
            <ac:spMk id="6" creationId="{33FE4980-E438-4FC1-953E-B3A94C910E3C}"/>
          </ac:spMkLst>
        </pc:spChg>
      </pc:sldChg>
      <pc:sldChg chg="modSp">
        <pc:chgData name="Sylvie Gosme" userId="52ba5b3c-b79f-4849-9de3-28ef02cd483d" providerId="ADAL" clId="{8C64C779-5F6F-48EE-AC5D-D45BF6AC591D}" dt="2022-10-31T15:34:57.929" v="492" actId="20577"/>
        <pc:sldMkLst>
          <pc:docMk/>
          <pc:sldMk cId="3799750634" sldId="392"/>
        </pc:sldMkLst>
        <pc:spChg chg="mod">
          <ac:chgData name="Sylvie Gosme" userId="52ba5b3c-b79f-4849-9de3-28ef02cd483d" providerId="ADAL" clId="{8C64C779-5F6F-48EE-AC5D-D45BF6AC591D}" dt="2022-10-31T15:34:57.929" v="492" actId="20577"/>
          <ac:spMkLst>
            <pc:docMk/>
            <pc:sldMk cId="3799750634" sldId="392"/>
            <ac:spMk id="4" creationId="{0B855965-9594-47A5-B19D-AE7C0B368DC2}"/>
          </ac:spMkLst>
        </pc:spChg>
      </pc:sldChg>
      <pc:sldChg chg="modSp">
        <pc:chgData name="Sylvie Gosme" userId="52ba5b3c-b79f-4849-9de3-28ef02cd483d" providerId="ADAL" clId="{8C64C779-5F6F-48EE-AC5D-D45BF6AC591D}" dt="2022-10-31T15:29:08.730" v="27" actId="20577"/>
        <pc:sldMkLst>
          <pc:docMk/>
          <pc:sldMk cId="1686529650" sldId="393"/>
        </pc:sldMkLst>
        <pc:spChg chg="mod">
          <ac:chgData name="Sylvie Gosme" userId="52ba5b3c-b79f-4849-9de3-28ef02cd483d" providerId="ADAL" clId="{8C64C779-5F6F-48EE-AC5D-D45BF6AC591D}" dt="2022-10-31T15:28:48.531" v="25" actId="20577"/>
          <ac:spMkLst>
            <pc:docMk/>
            <pc:sldMk cId="1686529650" sldId="393"/>
            <ac:spMk id="5" creationId="{4F895CEF-DF76-4855-A307-53EE5C4C574E}"/>
          </ac:spMkLst>
        </pc:spChg>
        <pc:spChg chg="mod">
          <ac:chgData name="Sylvie Gosme" userId="52ba5b3c-b79f-4849-9de3-28ef02cd483d" providerId="ADAL" clId="{8C64C779-5F6F-48EE-AC5D-D45BF6AC591D}" dt="2022-10-31T15:29:08.730" v="27" actId="20577"/>
          <ac:spMkLst>
            <pc:docMk/>
            <pc:sldMk cId="1686529650" sldId="393"/>
            <ac:spMk id="6" creationId="{69CE4EC1-0092-41A7-A5BE-D053135A9DED}"/>
          </ac:spMkLst>
        </pc:spChg>
      </pc:sldChg>
      <pc:sldChg chg="delSp modSp add">
        <pc:chgData name="Sylvie Gosme" userId="52ba5b3c-b79f-4849-9de3-28ef02cd483d" providerId="ADAL" clId="{8C64C779-5F6F-48EE-AC5D-D45BF6AC591D}" dt="2022-10-31T15:31:30.986" v="70" actId="478"/>
        <pc:sldMkLst>
          <pc:docMk/>
          <pc:sldMk cId="3001622591" sldId="500"/>
        </pc:sldMkLst>
        <pc:spChg chg="del mod">
          <ac:chgData name="Sylvie Gosme" userId="52ba5b3c-b79f-4849-9de3-28ef02cd483d" providerId="ADAL" clId="{8C64C779-5F6F-48EE-AC5D-D45BF6AC591D}" dt="2022-10-31T15:31:30.986" v="70" actId="478"/>
          <ac:spMkLst>
            <pc:docMk/>
            <pc:sldMk cId="3001622591" sldId="500"/>
            <ac:spMk id="5" creationId="{00000000-0000-0000-0000-000000000000}"/>
          </ac:spMkLst>
        </pc:spChg>
        <pc:spChg chg="mod">
          <ac:chgData name="Sylvie Gosme" userId="52ba5b3c-b79f-4849-9de3-28ef02cd483d" providerId="ADAL" clId="{8C64C779-5F6F-48EE-AC5D-D45BF6AC591D}" dt="2022-10-31T15:31:11.923" v="66" actId="1076"/>
          <ac:spMkLst>
            <pc:docMk/>
            <pc:sldMk cId="3001622591" sldId="500"/>
            <ac:spMk id="6" creationId="{8AEB5046-FDD7-45BB-944D-EB6BB3A6FA30}"/>
          </ac:spMkLst>
        </pc:spChg>
        <pc:spChg chg="mod">
          <ac:chgData name="Sylvie Gosme" userId="52ba5b3c-b79f-4849-9de3-28ef02cd483d" providerId="ADAL" clId="{8C64C779-5F6F-48EE-AC5D-D45BF6AC591D}" dt="2022-10-31T15:31:18.423" v="69" actId="1076"/>
          <ac:spMkLst>
            <pc:docMk/>
            <pc:sldMk cId="3001622591" sldId="500"/>
            <ac:spMk id="8" creationId="{86BB4492-E9F7-40B4-BBAC-EDD890C5BCD6}"/>
          </ac:spMkLst>
        </pc:spChg>
      </pc:sldChg>
      <pc:sldMasterChg chg="delSldLayout">
        <pc:chgData name="Sylvie Gosme" userId="52ba5b3c-b79f-4849-9de3-28ef02cd483d" providerId="ADAL" clId="{8C64C779-5F6F-48EE-AC5D-D45BF6AC591D}" dt="2022-10-31T15:31:45.698" v="72" actId="2696"/>
        <pc:sldMasterMkLst>
          <pc:docMk/>
          <pc:sldMasterMk cId="1895588528" sldId="2147483663"/>
        </pc:sldMasterMkLst>
        <pc:sldLayoutChg chg="del">
          <pc:chgData name="Sylvie Gosme" userId="52ba5b3c-b79f-4849-9de3-28ef02cd483d" providerId="ADAL" clId="{8C64C779-5F6F-48EE-AC5D-D45BF6AC591D}" dt="2022-10-31T15:31:45.698" v="72" actId="2696"/>
          <pc:sldLayoutMkLst>
            <pc:docMk/>
            <pc:sldMasterMk cId="1895588528" sldId="2147483663"/>
            <pc:sldLayoutMk cId="1179865232" sldId="2147483674"/>
          </pc:sldLayoutMkLst>
        </pc:sldLayoutChg>
      </pc:sldMasterChg>
    </pc:docChg>
  </pc:docChgLst>
  <pc:docChgLst>
    <pc:chgData name="Sylvie Gosme" userId="52ba5b3c-b79f-4849-9de3-28ef02cd483d" providerId="ADAL" clId="{FF66806C-62C9-4821-BC33-771051372E1B}"/>
    <pc:docChg chg="addSld modSld">
      <pc:chgData name="Sylvie Gosme" userId="52ba5b3c-b79f-4849-9de3-28ef02cd483d" providerId="ADAL" clId="{FF66806C-62C9-4821-BC33-771051372E1B}" dt="2022-11-02T09:41:06.854" v="0"/>
      <pc:docMkLst>
        <pc:docMk/>
      </pc:docMkLst>
      <pc:sldChg chg="add">
        <pc:chgData name="Sylvie Gosme" userId="52ba5b3c-b79f-4849-9de3-28ef02cd483d" providerId="ADAL" clId="{FF66806C-62C9-4821-BC33-771051372E1B}" dt="2022-11-02T09:41:06.854" v="0"/>
        <pc:sldMkLst>
          <pc:docMk/>
          <pc:sldMk cId="3100594742" sldId="55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9D75CB-F703-41B8-BCA0-C34B4BD2AC37}" type="doc">
      <dgm:prSet loTypeId="urn:microsoft.com/office/officeart/2005/8/layout/h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CA20820E-3579-479D-B5FF-8A1299BF9567}">
      <dgm:prSet phldrT="[Text]"/>
      <dgm:spPr/>
      <dgm:t>
        <a:bodyPr/>
        <a:lstStyle/>
        <a:p>
          <a:r>
            <a:rPr lang="en-GB" dirty="0"/>
            <a:t>Forming</a:t>
          </a:r>
        </a:p>
      </dgm:t>
    </dgm:pt>
    <dgm:pt modelId="{01734E1C-C541-4424-BF07-08B3F9D3653C}" type="parTrans" cxnId="{A786104C-E4D7-41A1-9979-1E0178717CE2}">
      <dgm:prSet/>
      <dgm:spPr/>
      <dgm:t>
        <a:bodyPr/>
        <a:lstStyle/>
        <a:p>
          <a:endParaRPr lang="en-GB"/>
        </a:p>
      </dgm:t>
    </dgm:pt>
    <dgm:pt modelId="{B0D19D31-F7BE-430E-907C-5AD4490EE5D2}" type="sibTrans" cxnId="{A786104C-E4D7-41A1-9979-1E0178717CE2}">
      <dgm:prSet/>
      <dgm:spPr/>
      <dgm:t>
        <a:bodyPr/>
        <a:lstStyle/>
        <a:p>
          <a:endParaRPr lang="en-GB"/>
        </a:p>
      </dgm:t>
    </dgm:pt>
    <dgm:pt modelId="{DB36930C-EF0D-4A57-BA03-B7B41F4FBC99}">
      <dgm:prSet phldrT="[Text]"/>
      <dgm:spPr/>
      <dgm:t>
        <a:bodyPr/>
        <a:lstStyle/>
        <a:p>
          <a:pPr marL="0">
            <a:spcAft>
              <a:spcPts val="0"/>
            </a:spcAft>
            <a:buNone/>
          </a:pPr>
          <a:r>
            <a:rPr lang="en-GB" dirty="0"/>
            <a:t>Team is dependent on the leader</a:t>
          </a:r>
        </a:p>
      </dgm:t>
    </dgm:pt>
    <dgm:pt modelId="{A93463A6-B62E-49B4-9990-A8ED80587BCF}" type="parTrans" cxnId="{5A7CA556-8749-44E7-86E4-02554A598C53}">
      <dgm:prSet/>
      <dgm:spPr/>
      <dgm:t>
        <a:bodyPr/>
        <a:lstStyle/>
        <a:p>
          <a:endParaRPr lang="en-GB"/>
        </a:p>
      </dgm:t>
    </dgm:pt>
    <dgm:pt modelId="{3DD7F15F-9A64-4935-AE64-E6F8119CE1DA}" type="sibTrans" cxnId="{5A7CA556-8749-44E7-86E4-02554A598C53}">
      <dgm:prSet/>
      <dgm:spPr/>
      <dgm:t>
        <a:bodyPr/>
        <a:lstStyle/>
        <a:p>
          <a:endParaRPr lang="en-GB"/>
        </a:p>
      </dgm:t>
    </dgm:pt>
    <dgm:pt modelId="{A6EE3E8C-EB0E-4A60-912A-03FF3C3E74A1}">
      <dgm:prSet phldrT="[Text]"/>
      <dgm:spPr/>
      <dgm:t>
        <a:bodyPr/>
        <a:lstStyle/>
        <a:p>
          <a:r>
            <a:rPr lang="en-GB" dirty="0"/>
            <a:t>Storming</a:t>
          </a:r>
        </a:p>
      </dgm:t>
    </dgm:pt>
    <dgm:pt modelId="{A0345B87-2540-42EF-8EE5-07644EA29087}" type="parTrans" cxnId="{6978B73A-FA0A-4668-A37B-6FF93736F06B}">
      <dgm:prSet/>
      <dgm:spPr/>
      <dgm:t>
        <a:bodyPr/>
        <a:lstStyle/>
        <a:p>
          <a:endParaRPr lang="en-GB"/>
        </a:p>
      </dgm:t>
    </dgm:pt>
    <dgm:pt modelId="{0D225636-6F9E-41C1-86E0-2FFD4B16BD5D}" type="sibTrans" cxnId="{6978B73A-FA0A-4668-A37B-6FF93736F06B}">
      <dgm:prSet/>
      <dgm:spPr/>
      <dgm:t>
        <a:bodyPr/>
        <a:lstStyle/>
        <a:p>
          <a:endParaRPr lang="en-GB"/>
        </a:p>
      </dgm:t>
    </dgm:pt>
    <dgm:pt modelId="{A2CAFFE9-3510-4076-8AB8-4EA9222384FB}">
      <dgm:prSet phldrT="[Text]"/>
      <dgm:spPr/>
      <dgm:t>
        <a:bodyPr/>
        <a:lstStyle/>
        <a:p>
          <a:pPr marL="0">
            <a:buNone/>
          </a:pPr>
          <a:r>
            <a:rPr lang="en-GB" dirty="0"/>
            <a:t>Leader mediates and focuses</a:t>
          </a:r>
        </a:p>
      </dgm:t>
    </dgm:pt>
    <dgm:pt modelId="{83D3E28E-2367-4579-BEA5-73BAB6AFF0F7}" type="parTrans" cxnId="{9792FDE7-40A4-4739-BCC2-5E6975FE0A1D}">
      <dgm:prSet/>
      <dgm:spPr/>
      <dgm:t>
        <a:bodyPr/>
        <a:lstStyle/>
        <a:p>
          <a:endParaRPr lang="en-GB"/>
        </a:p>
      </dgm:t>
    </dgm:pt>
    <dgm:pt modelId="{FBBC0789-23CF-4931-947D-5C76C1A92082}" type="sibTrans" cxnId="{9792FDE7-40A4-4739-BCC2-5E6975FE0A1D}">
      <dgm:prSet/>
      <dgm:spPr/>
      <dgm:t>
        <a:bodyPr/>
        <a:lstStyle/>
        <a:p>
          <a:endParaRPr lang="en-GB"/>
        </a:p>
      </dgm:t>
    </dgm:pt>
    <dgm:pt modelId="{A3A6C442-A8DD-4F58-87F7-FBC7ABF4884B}">
      <dgm:prSet phldrT="[Text]"/>
      <dgm:spPr/>
      <dgm:t>
        <a:bodyPr/>
        <a:lstStyle/>
        <a:p>
          <a:r>
            <a:rPr lang="en-GB" dirty="0"/>
            <a:t>Norming</a:t>
          </a:r>
        </a:p>
      </dgm:t>
    </dgm:pt>
    <dgm:pt modelId="{CC0E5723-A676-4C84-9284-A111E058F449}" type="parTrans" cxnId="{E1E73225-8D11-4E62-A783-ACC7C72CF074}">
      <dgm:prSet/>
      <dgm:spPr/>
      <dgm:t>
        <a:bodyPr/>
        <a:lstStyle/>
        <a:p>
          <a:endParaRPr lang="en-GB"/>
        </a:p>
      </dgm:t>
    </dgm:pt>
    <dgm:pt modelId="{3A260F57-C7A2-4529-A6EA-613A3DA99DDF}" type="sibTrans" cxnId="{E1E73225-8D11-4E62-A783-ACC7C72CF074}">
      <dgm:prSet/>
      <dgm:spPr/>
      <dgm:t>
        <a:bodyPr/>
        <a:lstStyle/>
        <a:p>
          <a:endParaRPr lang="en-GB"/>
        </a:p>
      </dgm:t>
    </dgm:pt>
    <dgm:pt modelId="{0DA41E69-9F3A-4A3C-8187-D2AC5CCFFD8C}">
      <dgm:prSet phldrT="[Text]"/>
      <dgm:spPr/>
      <dgm:t>
        <a:bodyPr/>
        <a:lstStyle/>
        <a:p>
          <a:pPr marL="0">
            <a:buFont typeface="Arial" panose="020B0604020202020204" pitchFamily="34" charset="0"/>
            <a:buNone/>
          </a:pPr>
          <a:r>
            <a:rPr lang="en-GB" dirty="0"/>
            <a:t>Leader facilitates</a:t>
          </a:r>
        </a:p>
      </dgm:t>
    </dgm:pt>
    <dgm:pt modelId="{3C5F7E19-5472-41F9-8143-43C15C7C3F8E}" type="parTrans" cxnId="{C9D8A865-6E7C-44CB-B910-F1EB3D231CB8}">
      <dgm:prSet/>
      <dgm:spPr/>
      <dgm:t>
        <a:bodyPr/>
        <a:lstStyle/>
        <a:p>
          <a:endParaRPr lang="en-GB"/>
        </a:p>
      </dgm:t>
    </dgm:pt>
    <dgm:pt modelId="{687657B2-7D3E-44F2-8D10-DA4EBDE94517}" type="sibTrans" cxnId="{C9D8A865-6E7C-44CB-B910-F1EB3D231CB8}">
      <dgm:prSet/>
      <dgm:spPr/>
      <dgm:t>
        <a:bodyPr/>
        <a:lstStyle/>
        <a:p>
          <a:endParaRPr lang="en-GB"/>
        </a:p>
      </dgm:t>
    </dgm:pt>
    <dgm:pt modelId="{B53F8C76-4DF4-49B8-9C3D-DA34CAF6FBD6}">
      <dgm:prSet/>
      <dgm:spPr/>
      <dgm:t>
        <a:bodyPr/>
        <a:lstStyle/>
        <a:p>
          <a:r>
            <a:rPr lang="en-GB" dirty="0"/>
            <a:t>Performing</a:t>
          </a:r>
        </a:p>
      </dgm:t>
    </dgm:pt>
    <dgm:pt modelId="{7F6B4C24-B6B9-4678-93D9-B4E727F78FDC}" type="parTrans" cxnId="{8D47F80E-65EC-4D11-B664-F4A26F7AD324}">
      <dgm:prSet/>
      <dgm:spPr/>
      <dgm:t>
        <a:bodyPr/>
        <a:lstStyle/>
        <a:p>
          <a:endParaRPr lang="en-GB"/>
        </a:p>
      </dgm:t>
    </dgm:pt>
    <dgm:pt modelId="{D7765F83-D3C4-4FF9-B62B-71A91CEF1718}" type="sibTrans" cxnId="{8D47F80E-65EC-4D11-B664-F4A26F7AD324}">
      <dgm:prSet/>
      <dgm:spPr/>
      <dgm:t>
        <a:bodyPr/>
        <a:lstStyle/>
        <a:p>
          <a:endParaRPr lang="en-GB"/>
        </a:p>
      </dgm:t>
    </dgm:pt>
    <dgm:pt modelId="{680EEE5E-BCE8-4EFB-9983-3953D52A06CC}">
      <dgm:prSet/>
      <dgm:spPr/>
      <dgm:t>
        <a:bodyPr/>
        <a:lstStyle/>
        <a:p>
          <a:r>
            <a:rPr lang="en-GB" dirty="0"/>
            <a:t>Adjourning</a:t>
          </a:r>
        </a:p>
      </dgm:t>
    </dgm:pt>
    <dgm:pt modelId="{5BC76723-28C2-460B-8FCD-878FAC33A656}" type="parTrans" cxnId="{7941F424-7FD8-46A0-8E5D-6D95FF42729D}">
      <dgm:prSet/>
      <dgm:spPr/>
      <dgm:t>
        <a:bodyPr/>
        <a:lstStyle/>
        <a:p>
          <a:endParaRPr lang="en-GB"/>
        </a:p>
      </dgm:t>
    </dgm:pt>
    <dgm:pt modelId="{140D596C-3CB6-441C-B08F-409A850E5392}" type="sibTrans" cxnId="{7941F424-7FD8-46A0-8E5D-6D95FF42729D}">
      <dgm:prSet/>
      <dgm:spPr/>
      <dgm:t>
        <a:bodyPr/>
        <a:lstStyle/>
        <a:p>
          <a:endParaRPr lang="en-GB"/>
        </a:p>
      </dgm:t>
    </dgm:pt>
    <dgm:pt modelId="{7B559049-C9C9-4AE7-9FC8-3332BED72998}">
      <dgm:prSet phldrT="[Text]"/>
      <dgm:spPr/>
      <dgm:t>
        <a:bodyPr/>
        <a:lstStyle/>
        <a:p>
          <a:pPr marL="0">
            <a:buFont typeface="Arial" panose="020B0604020202020204" pitchFamily="34" charset="0"/>
            <a:buNone/>
          </a:pPr>
          <a:endParaRPr lang="en-GB" dirty="0"/>
        </a:p>
      </dgm:t>
    </dgm:pt>
    <dgm:pt modelId="{69443BB2-C0C2-4888-9226-4FD0AA87EABB}" type="parTrans" cxnId="{C0F90553-5A26-46D4-A3C2-184530C3B430}">
      <dgm:prSet/>
      <dgm:spPr/>
      <dgm:t>
        <a:bodyPr/>
        <a:lstStyle/>
        <a:p>
          <a:endParaRPr lang="en-GB"/>
        </a:p>
      </dgm:t>
    </dgm:pt>
    <dgm:pt modelId="{6145F865-C46F-423C-9FE6-38259D1EFD2E}" type="sibTrans" cxnId="{C0F90553-5A26-46D4-A3C2-184530C3B430}">
      <dgm:prSet/>
      <dgm:spPr/>
      <dgm:t>
        <a:bodyPr/>
        <a:lstStyle/>
        <a:p>
          <a:endParaRPr lang="en-GB"/>
        </a:p>
      </dgm:t>
    </dgm:pt>
    <dgm:pt modelId="{3966FE75-70FD-4D59-B17E-BA424BEE44DA}">
      <dgm:prSet/>
      <dgm:spPr/>
      <dgm:t>
        <a:bodyPr/>
        <a:lstStyle/>
        <a:p>
          <a:pPr marL="0">
            <a:buNone/>
          </a:pPr>
          <a:r>
            <a:rPr lang="en-GB" dirty="0"/>
            <a:t>Leader delegates and oversees</a:t>
          </a:r>
        </a:p>
      </dgm:t>
    </dgm:pt>
    <dgm:pt modelId="{4623E0AC-90D2-45C2-B2D8-CC95C29908C8}" type="parTrans" cxnId="{1DF4D246-F186-4EBD-AF97-DBFBBE0AD161}">
      <dgm:prSet/>
      <dgm:spPr/>
      <dgm:t>
        <a:bodyPr/>
        <a:lstStyle/>
        <a:p>
          <a:endParaRPr lang="en-GB"/>
        </a:p>
      </dgm:t>
    </dgm:pt>
    <dgm:pt modelId="{1A69F832-14D0-4AFE-B09C-CEFDBE9A594A}" type="sibTrans" cxnId="{1DF4D246-F186-4EBD-AF97-DBFBBE0AD161}">
      <dgm:prSet/>
      <dgm:spPr/>
      <dgm:t>
        <a:bodyPr/>
        <a:lstStyle/>
        <a:p>
          <a:endParaRPr lang="en-GB"/>
        </a:p>
      </dgm:t>
    </dgm:pt>
    <dgm:pt modelId="{151E6FFB-9EE0-4D55-A648-70D454AE5C66}">
      <dgm:prSet/>
      <dgm:spPr/>
      <dgm:t>
        <a:bodyPr/>
        <a:lstStyle/>
        <a:p>
          <a:pPr marL="0">
            <a:buNone/>
          </a:pPr>
          <a:r>
            <a:rPr lang="en-GB" dirty="0"/>
            <a:t>Leader supports learning, recognition and celebration</a:t>
          </a:r>
        </a:p>
      </dgm:t>
    </dgm:pt>
    <dgm:pt modelId="{3F2ED09E-B265-43C3-B181-D2E1AFE2E291}" type="parTrans" cxnId="{C011BB82-9791-42DF-942A-395DC5F47655}">
      <dgm:prSet/>
      <dgm:spPr/>
      <dgm:t>
        <a:bodyPr/>
        <a:lstStyle/>
        <a:p>
          <a:endParaRPr lang="en-GB"/>
        </a:p>
      </dgm:t>
    </dgm:pt>
    <dgm:pt modelId="{69428E62-7675-40D6-9F07-3F6FECA46262}" type="sibTrans" cxnId="{C011BB82-9791-42DF-942A-395DC5F47655}">
      <dgm:prSet/>
      <dgm:spPr/>
      <dgm:t>
        <a:bodyPr/>
        <a:lstStyle/>
        <a:p>
          <a:endParaRPr lang="en-GB"/>
        </a:p>
      </dgm:t>
    </dgm:pt>
    <dgm:pt modelId="{472C7F2C-2BAA-4C9A-8D3D-95B3D05F68F7}" type="pres">
      <dgm:prSet presAssocID="{269D75CB-F703-41B8-BCA0-C34B4BD2AC37}" presName="Name0" presStyleCnt="0">
        <dgm:presLayoutVars>
          <dgm:dir/>
          <dgm:animLvl val="lvl"/>
          <dgm:resizeHandles val="exact"/>
        </dgm:presLayoutVars>
      </dgm:prSet>
      <dgm:spPr/>
    </dgm:pt>
    <dgm:pt modelId="{B5905895-4B32-4EFC-87B3-49C0E91BDA20}" type="pres">
      <dgm:prSet presAssocID="{269D75CB-F703-41B8-BCA0-C34B4BD2AC37}" presName="tSp" presStyleCnt="0"/>
      <dgm:spPr/>
    </dgm:pt>
    <dgm:pt modelId="{EFECF03A-A2D8-4C51-A48E-1C2BB34F1485}" type="pres">
      <dgm:prSet presAssocID="{269D75CB-F703-41B8-BCA0-C34B4BD2AC37}" presName="bSp" presStyleCnt="0"/>
      <dgm:spPr/>
    </dgm:pt>
    <dgm:pt modelId="{1E81107E-D52C-4FD9-9BE1-E2A5BBDB820C}" type="pres">
      <dgm:prSet presAssocID="{269D75CB-F703-41B8-BCA0-C34B4BD2AC37}" presName="process" presStyleCnt="0"/>
      <dgm:spPr/>
    </dgm:pt>
    <dgm:pt modelId="{AB045A2B-E4C8-4C48-9811-39A3DBF036EA}" type="pres">
      <dgm:prSet presAssocID="{CA20820E-3579-479D-B5FF-8A1299BF9567}" presName="composite1" presStyleCnt="0"/>
      <dgm:spPr/>
    </dgm:pt>
    <dgm:pt modelId="{C3058FF0-AA96-40EB-B176-C8A2CC7D9D83}" type="pres">
      <dgm:prSet presAssocID="{CA20820E-3579-479D-B5FF-8A1299BF9567}" presName="dummyNode1" presStyleLbl="node1" presStyleIdx="0" presStyleCnt="5"/>
      <dgm:spPr/>
    </dgm:pt>
    <dgm:pt modelId="{80FED0BC-02AE-4C7E-BB31-965053F6BFCA}" type="pres">
      <dgm:prSet presAssocID="{CA20820E-3579-479D-B5FF-8A1299BF9567}" presName="childNode1" presStyleLbl="bgAcc1" presStyleIdx="0" presStyleCnt="5">
        <dgm:presLayoutVars>
          <dgm:bulletEnabled val="1"/>
        </dgm:presLayoutVars>
      </dgm:prSet>
      <dgm:spPr/>
    </dgm:pt>
    <dgm:pt modelId="{392BB4BF-A03A-4EED-A498-F20BF142C0FA}" type="pres">
      <dgm:prSet presAssocID="{CA20820E-3579-479D-B5FF-8A1299BF9567}" presName="childNode1tx" presStyleLbl="bgAcc1" presStyleIdx="0" presStyleCnt="5">
        <dgm:presLayoutVars>
          <dgm:bulletEnabled val="1"/>
        </dgm:presLayoutVars>
      </dgm:prSet>
      <dgm:spPr/>
    </dgm:pt>
    <dgm:pt modelId="{540888B1-53E4-4D83-9FD3-B86240A1634E}" type="pres">
      <dgm:prSet presAssocID="{CA20820E-3579-479D-B5FF-8A1299BF9567}" presName="parentNode1" presStyleLbl="node1" presStyleIdx="0" presStyleCnt="5">
        <dgm:presLayoutVars>
          <dgm:chMax val="1"/>
          <dgm:bulletEnabled val="1"/>
        </dgm:presLayoutVars>
      </dgm:prSet>
      <dgm:spPr/>
    </dgm:pt>
    <dgm:pt modelId="{FA04E45D-0B36-4F80-A766-6F8C35B1662F}" type="pres">
      <dgm:prSet presAssocID="{CA20820E-3579-479D-B5FF-8A1299BF9567}" presName="connSite1" presStyleCnt="0"/>
      <dgm:spPr/>
    </dgm:pt>
    <dgm:pt modelId="{FAAA2FF2-40B4-4551-8A8D-CEE666E9D07B}" type="pres">
      <dgm:prSet presAssocID="{B0D19D31-F7BE-430E-907C-5AD4490EE5D2}" presName="Name9" presStyleLbl="sibTrans2D1" presStyleIdx="0" presStyleCnt="4"/>
      <dgm:spPr/>
    </dgm:pt>
    <dgm:pt modelId="{B86C93CE-DAF3-4CE9-BA03-4DE123C56CC4}" type="pres">
      <dgm:prSet presAssocID="{A6EE3E8C-EB0E-4A60-912A-03FF3C3E74A1}" presName="composite2" presStyleCnt="0"/>
      <dgm:spPr/>
    </dgm:pt>
    <dgm:pt modelId="{6A508B4C-9DB0-40DB-A655-7DFE7834A2D0}" type="pres">
      <dgm:prSet presAssocID="{A6EE3E8C-EB0E-4A60-912A-03FF3C3E74A1}" presName="dummyNode2" presStyleLbl="node1" presStyleIdx="0" presStyleCnt="5"/>
      <dgm:spPr/>
    </dgm:pt>
    <dgm:pt modelId="{E544593F-1CBC-4AF8-AFAB-20010BC39936}" type="pres">
      <dgm:prSet presAssocID="{A6EE3E8C-EB0E-4A60-912A-03FF3C3E74A1}" presName="childNode2" presStyleLbl="bgAcc1" presStyleIdx="1" presStyleCnt="5">
        <dgm:presLayoutVars>
          <dgm:bulletEnabled val="1"/>
        </dgm:presLayoutVars>
      </dgm:prSet>
      <dgm:spPr/>
    </dgm:pt>
    <dgm:pt modelId="{0F5AB613-613F-4B98-B2DC-1EFFEB45DE30}" type="pres">
      <dgm:prSet presAssocID="{A6EE3E8C-EB0E-4A60-912A-03FF3C3E74A1}" presName="childNode2tx" presStyleLbl="bgAcc1" presStyleIdx="1" presStyleCnt="5">
        <dgm:presLayoutVars>
          <dgm:bulletEnabled val="1"/>
        </dgm:presLayoutVars>
      </dgm:prSet>
      <dgm:spPr/>
    </dgm:pt>
    <dgm:pt modelId="{94D3514D-3400-429B-985C-27F86667CCEA}" type="pres">
      <dgm:prSet presAssocID="{A6EE3E8C-EB0E-4A60-912A-03FF3C3E74A1}" presName="parentNode2" presStyleLbl="node1" presStyleIdx="1" presStyleCnt="5">
        <dgm:presLayoutVars>
          <dgm:chMax val="0"/>
          <dgm:bulletEnabled val="1"/>
        </dgm:presLayoutVars>
      </dgm:prSet>
      <dgm:spPr/>
    </dgm:pt>
    <dgm:pt modelId="{2A900FB6-395C-43AD-A4D9-51390221D4B1}" type="pres">
      <dgm:prSet presAssocID="{A6EE3E8C-EB0E-4A60-912A-03FF3C3E74A1}" presName="connSite2" presStyleCnt="0"/>
      <dgm:spPr/>
    </dgm:pt>
    <dgm:pt modelId="{D70AC953-D6E3-4D4E-AA80-DE6984BC5701}" type="pres">
      <dgm:prSet presAssocID="{0D225636-6F9E-41C1-86E0-2FFD4B16BD5D}" presName="Name18" presStyleLbl="sibTrans2D1" presStyleIdx="1" presStyleCnt="4"/>
      <dgm:spPr/>
    </dgm:pt>
    <dgm:pt modelId="{7B1824C2-B277-43DF-81C5-593D0BB68E92}" type="pres">
      <dgm:prSet presAssocID="{A3A6C442-A8DD-4F58-87F7-FBC7ABF4884B}" presName="composite1" presStyleCnt="0"/>
      <dgm:spPr/>
    </dgm:pt>
    <dgm:pt modelId="{561D6811-7363-4704-B64F-6CFD1F622F1C}" type="pres">
      <dgm:prSet presAssocID="{A3A6C442-A8DD-4F58-87F7-FBC7ABF4884B}" presName="dummyNode1" presStyleLbl="node1" presStyleIdx="1" presStyleCnt="5"/>
      <dgm:spPr/>
    </dgm:pt>
    <dgm:pt modelId="{9ECA54CB-AC76-4DC2-9874-3C538A43BD0D}" type="pres">
      <dgm:prSet presAssocID="{A3A6C442-A8DD-4F58-87F7-FBC7ABF4884B}" presName="childNode1" presStyleLbl="bgAcc1" presStyleIdx="2" presStyleCnt="5">
        <dgm:presLayoutVars>
          <dgm:bulletEnabled val="1"/>
        </dgm:presLayoutVars>
      </dgm:prSet>
      <dgm:spPr/>
    </dgm:pt>
    <dgm:pt modelId="{2CA41E46-1F0D-4EB0-BB9E-DAAFC8B2242F}" type="pres">
      <dgm:prSet presAssocID="{A3A6C442-A8DD-4F58-87F7-FBC7ABF4884B}" presName="childNode1tx" presStyleLbl="bgAcc1" presStyleIdx="2" presStyleCnt="5">
        <dgm:presLayoutVars>
          <dgm:bulletEnabled val="1"/>
        </dgm:presLayoutVars>
      </dgm:prSet>
      <dgm:spPr/>
    </dgm:pt>
    <dgm:pt modelId="{FB11ABF4-EE5B-46CB-B3E9-2518CB7BE255}" type="pres">
      <dgm:prSet presAssocID="{A3A6C442-A8DD-4F58-87F7-FBC7ABF4884B}" presName="parentNode1" presStyleLbl="node1" presStyleIdx="2" presStyleCnt="5">
        <dgm:presLayoutVars>
          <dgm:chMax val="1"/>
          <dgm:bulletEnabled val="1"/>
        </dgm:presLayoutVars>
      </dgm:prSet>
      <dgm:spPr/>
    </dgm:pt>
    <dgm:pt modelId="{C25FC7F1-02E0-4F4F-9F7B-B7757B169F02}" type="pres">
      <dgm:prSet presAssocID="{A3A6C442-A8DD-4F58-87F7-FBC7ABF4884B}" presName="connSite1" presStyleCnt="0"/>
      <dgm:spPr/>
    </dgm:pt>
    <dgm:pt modelId="{97D74DC6-F049-4352-94B9-AEE70C41392C}" type="pres">
      <dgm:prSet presAssocID="{3A260F57-C7A2-4529-A6EA-613A3DA99DDF}" presName="Name9" presStyleLbl="sibTrans2D1" presStyleIdx="2" presStyleCnt="4"/>
      <dgm:spPr/>
    </dgm:pt>
    <dgm:pt modelId="{F4159848-5664-40F7-9EFD-4368B92851E5}" type="pres">
      <dgm:prSet presAssocID="{B53F8C76-4DF4-49B8-9C3D-DA34CAF6FBD6}" presName="composite2" presStyleCnt="0"/>
      <dgm:spPr/>
    </dgm:pt>
    <dgm:pt modelId="{48111A7B-DB36-4421-994D-EE917CE7AD3D}" type="pres">
      <dgm:prSet presAssocID="{B53F8C76-4DF4-49B8-9C3D-DA34CAF6FBD6}" presName="dummyNode2" presStyleLbl="node1" presStyleIdx="2" presStyleCnt="5"/>
      <dgm:spPr/>
    </dgm:pt>
    <dgm:pt modelId="{9A20F8E2-C3B2-4723-81F3-A1E691FE53FA}" type="pres">
      <dgm:prSet presAssocID="{B53F8C76-4DF4-49B8-9C3D-DA34CAF6FBD6}" presName="childNode2" presStyleLbl="bgAcc1" presStyleIdx="3" presStyleCnt="5">
        <dgm:presLayoutVars>
          <dgm:bulletEnabled val="1"/>
        </dgm:presLayoutVars>
      </dgm:prSet>
      <dgm:spPr/>
    </dgm:pt>
    <dgm:pt modelId="{71BA1D58-3E63-4142-8A94-FF0D3AB3506C}" type="pres">
      <dgm:prSet presAssocID="{B53F8C76-4DF4-49B8-9C3D-DA34CAF6FBD6}" presName="childNode2tx" presStyleLbl="bgAcc1" presStyleIdx="3" presStyleCnt="5">
        <dgm:presLayoutVars>
          <dgm:bulletEnabled val="1"/>
        </dgm:presLayoutVars>
      </dgm:prSet>
      <dgm:spPr/>
    </dgm:pt>
    <dgm:pt modelId="{982914D2-A5FC-4C97-AAE9-CF1F6D372409}" type="pres">
      <dgm:prSet presAssocID="{B53F8C76-4DF4-49B8-9C3D-DA34CAF6FBD6}" presName="parentNode2" presStyleLbl="node1" presStyleIdx="3" presStyleCnt="5">
        <dgm:presLayoutVars>
          <dgm:chMax val="0"/>
          <dgm:bulletEnabled val="1"/>
        </dgm:presLayoutVars>
      </dgm:prSet>
      <dgm:spPr/>
    </dgm:pt>
    <dgm:pt modelId="{D87E768C-17C5-4377-B5BD-89CE66EA0063}" type="pres">
      <dgm:prSet presAssocID="{B53F8C76-4DF4-49B8-9C3D-DA34CAF6FBD6}" presName="connSite2" presStyleCnt="0"/>
      <dgm:spPr/>
    </dgm:pt>
    <dgm:pt modelId="{8547686C-4D2A-4B82-A084-1A00256A3B50}" type="pres">
      <dgm:prSet presAssocID="{D7765F83-D3C4-4FF9-B62B-71A91CEF1718}" presName="Name18" presStyleLbl="sibTrans2D1" presStyleIdx="3" presStyleCnt="4"/>
      <dgm:spPr/>
    </dgm:pt>
    <dgm:pt modelId="{21AE70E1-1847-4B80-ABE9-CD8D957EC773}" type="pres">
      <dgm:prSet presAssocID="{680EEE5E-BCE8-4EFB-9983-3953D52A06CC}" presName="composite1" presStyleCnt="0"/>
      <dgm:spPr/>
    </dgm:pt>
    <dgm:pt modelId="{7DF1A79E-8F67-487F-A129-3E88557C7CA4}" type="pres">
      <dgm:prSet presAssocID="{680EEE5E-BCE8-4EFB-9983-3953D52A06CC}" presName="dummyNode1" presStyleLbl="node1" presStyleIdx="3" presStyleCnt="5"/>
      <dgm:spPr/>
    </dgm:pt>
    <dgm:pt modelId="{0BF602CC-CA16-4653-A5F8-A31C1039DD7F}" type="pres">
      <dgm:prSet presAssocID="{680EEE5E-BCE8-4EFB-9983-3953D52A06CC}" presName="childNode1" presStyleLbl="bgAcc1" presStyleIdx="4" presStyleCnt="5">
        <dgm:presLayoutVars>
          <dgm:bulletEnabled val="1"/>
        </dgm:presLayoutVars>
      </dgm:prSet>
      <dgm:spPr/>
    </dgm:pt>
    <dgm:pt modelId="{070E5E9E-E2D2-4BF6-BEF8-5808866FA520}" type="pres">
      <dgm:prSet presAssocID="{680EEE5E-BCE8-4EFB-9983-3953D52A06CC}" presName="childNode1tx" presStyleLbl="bgAcc1" presStyleIdx="4" presStyleCnt="5">
        <dgm:presLayoutVars>
          <dgm:bulletEnabled val="1"/>
        </dgm:presLayoutVars>
      </dgm:prSet>
      <dgm:spPr/>
    </dgm:pt>
    <dgm:pt modelId="{0265EDEE-733C-47A4-812D-B592FAA92ED2}" type="pres">
      <dgm:prSet presAssocID="{680EEE5E-BCE8-4EFB-9983-3953D52A06CC}" presName="parentNode1" presStyleLbl="node1" presStyleIdx="4" presStyleCnt="5">
        <dgm:presLayoutVars>
          <dgm:chMax val="1"/>
          <dgm:bulletEnabled val="1"/>
        </dgm:presLayoutVars>
      </dgm:prSet>
      <dgm:spPr/>
    </dgm:pt>
    <dgm:pt modelId="{7ACE013C-3568-4C05-A383-371C2DB18091}" type="pres">
      <dgm:prSet presAssocID="{680EEE5E-BCE8-4EFB-9983-3953D52A06CC}" presName="connSite1" presStyleCnt="0"/>
      <dgm:spPr/>
    </dgm:pt>
  </dgm:ptLst>
  <dgm:cxnLst>
    <dgm:cxn modelId="{97D8AF0B-7049-4AD4-853B-693EDB5E581E}" type="presOf" srcId="{A2CAFFE9-3510-4076-8AB8-4EA9222384FB}" destId="{0F5AB613-613F-4B98-B2DC-1EFFEB45DE30}" srcOrd="1" destOrd="0" presId="urn:microsoft.com/office/officeart/2005/8/layout/hProcess4"/>
    <dgm:cxn modelId="{8D47F80E-65EC-4D11-B664-F4A26F7AD324}" srcId="{269D75CB-F703-41B8-BCA0-C34B4BD2AC37}" destId="{B53F8C76-4DF4-49B8-9C3D-DA34CAF6FBD6}" srcOrd="3" destOrd="0" parTransId="{7F6B4C24-B6B9-4678-93D9-B4E727F78FDC}" sibTransId="{D7765F83-D3C4-4FF9-B62B-71A91CEF1718}"/>
    <dgm:cxn modelId="{8A589716-97AE-4338-BFC6-CC360D04B22C}" type="presOf" srcId="{A3A6C442-A8DD-4F58-87F7-FBC7ABF4884B}" destId="{FB11ABF4-EE5B-46CB-B3E9-2518CB7BE255}" srcOrd="0" destOrd="0" presId="urn:microsoft.com/office/officeart/2005/8/layout/hProcess4"/>
    <dgm:cxn modelId="{7941F424-7FD8-46A0-8E5D-6D95FF42729D}" srcId="{269D75CB-F703-41B8-BCA0-C34B4BD2AC37}" destId="{680EEE5E-BCE8-4EFB-9983-3953D52A06CC}" srcOrd="4" destOrd="0" parTransId="{5BC76723-28C2-460B-8FCD-878FAC33A656}" sibTransId="{140D596C-3CB6-441C-B08F-409A850E5392}"/>
    <dgm:cxn modelId="{E1E73225-8D11-4E62-A783-ACC7C72CF074}" srcId="{269D75CB-F703-41B8-BCA0-C34B4BD2AC37}" destId="{A3A6C442-A8DD-4F58-87F7-FBC7ABF4884B}" srcOrd="2" destOrd="0" parTransId="{CC0E5723-A676-4C84-9284-A111E058F449}" sibTransId="{3A260F57-C7A2-4529-A6EA-613A3DA99DDF}"/>
    <dgm:cxn modelId="{CAFBD025-E99F-4BF2-A825-3A7DADD77413}" type="presOf" srcId="{0DA41E69-9F3A-4A3C-8187-D2AC5CCFFD8C}" destId="{2CA41E46-1F0D-4EB0-BB9E-DAAFC8B2242F}" srcOrd="1" destOrd="1" presId="urn:microsoft.com/office/officeart/2005/8/layout/hProcess4"/>
    <dgm:cxn modelId="{BED7812C-4F2F-4991-9CBB-AC68CE98D9AA}" type="presOf" srcId="{CA20820E-3579-479D-B5FF-8A1299BF9567}" destId="{540888B1-53E4-4D83-9FD3-B86240A1634E}" srcOrd="0" destOrd="0" presId="urn:microsoft.com/office/officeart/2005/8/layout/hProcess4"/>
    <dgm:cxn modelId="{6978B73A-FA0A-4668-A37B-6FF93736F06B}" srcId="{269D75CB-F703-41B8-BCA0-C34B4BD2AC37}" destId="{A6EE3E8C-EB0E-4A60-912A-03FF3C3E74A1}" srcOrd="1" destOrd="0" parTransId="{A0345B87-2540-42EF-8EE5-07644EA29087}" sibTransId="{0D225636-6F9E-41C1-86E0-2FFD4B16BD5D}"/>
    <dgm:cxn modelId="{2742EC64-5F80-4D04-934B-5F6369618AAA}" type="presOf" srcId="{7B559049-C9C9-4AE7-9FC8-3332BED72998}" destId="{2CA41E46-1F0D-4EB0-BB9E-DAAFC8B2242F}" srcOrd="1" destOrd="0" presId="urn:microsoft.com/office/officeart/2005/8/layout/hProcess4"/>
    <dgm:cxn modelId="{C9D8A865-6E7C-44CB-B910-F1EB3D231CB8}" srcId="{A3A6C442-A8DD-4F58-87F7-FBC7ABF4884B}" destId="{0DA41E69-9F3A-4A3C-8187-D2AC5CCFFD8C}" srcOrd="1" destOrd="0" parTransId="{3C5F7E19-5472-41F9-8143-43C15C7C3F8E}" sibTransId="{687657B2-7D3E-44F2-8D10-DA4EBDE94517}"/>
    <dgm:cxn modelId="{1DF4D246-F186-4EBD-AF97-DBFBBE0AD161}" srcId="{B53F8C76-4DF4-49B8-9C3D-DA34CAF6FBD6}" destId="{3966FE75-70FD-4D59-B17E-BA424BEE44DA}" srcOrd="0" destOrd="0" parTransId="{4623E0AC-90D2-45C2-B2D8-CC95C29908C8}" sibTransId="{1A69F832-14D0-4AFE-B09C-CEFDBE9A594A}"/>
    <dgm:cxn modelId="{D102AC68-524F-41CC-BBFD-3C09A4652591}" type="presOf" srcId="{B53F8C76-4DF4-49B8-9C3D-DA34CAF6FBD6}" destId="{982914D2-A5FC-4C97-AAE9-CF1F6D372409}" srcOrd="0" destOrd="0" presId="urn:microsoft.com/office/officeart/2005/8/layout/hProcess4"/>
    <dgm:cxn modelId="{A786104C-E4D7-41A1-9979-1E0178717CE2}" srcId="{269D75CB-F703-41B8-BCA0-C34B4BD2AC37}" destId="{CA20820E-3579-479D-B5FF-8A1299BF9567}" srcOrd="0" destOrd="0" parTransId="{01734E1C-C541-4424-BF07-08B3F9D3653C}" sibTransId="{B0D19D31-F7BE-430E-907C-5AD4490EE5D2}"/>
    <dgm:cxn modelId="{602CFE72-0489-4C4E-AD8E-8DEFC82B0084}" type="presOf" srcId="{269D75CB-F703-41B8-BCA0-C34B4BD2AC37}" destId="{472C7F2C-2BAA-4C9A-8D3D-95B3D05F68F7}" srcOrd="0" destOrd="0" presId="urn:microsoft.com/office/officeart/2005/8/layout/hProcess4"/>
    <dgm:cxn modelId="{C0F90553-5A26-46D4-A3C2-184530C3B430}" srcId="{A3A6C442-A8DD-4F58-87F7-FBC7ABF4884B}" destId="{7B559049-C9C9-4AE7-9FC8-3332BED72998}" srcOrd="0" destOrd="0" parTransId="{69443BB2-C0C2-4888-9226-4FD0AA87EABB}" sibTransId="{6145F865-C46F-423C-9FE6-38259D1EFD2E}"/>
    <dgm:cxn modelId="{6685EB73-8D60-4837-B71B-88BF6D5BEAA5}" type="presOf" srcId="{151E6FFB-9EE0-4D55-A648-70D454AE5C66}" destId="{0BF602CC-CA16-4653-A5F8-A31C1039DD7F}" srcOrd="0" destOrd="0" presId="urn:microsoft.com/office/officeart/2005/8/layout/hProcess4"/>
    <dgm:cxn modelId="{5A7CA556-8749-44E7-86E4-02554A598C53}" srcId="{CA20820E-3579-479D-B5FF-8A1299BF9567}" destId="{DB36930C-EF0D-4A57-BA03-B7B41F4FBC99}" srcOrd="0" destOrd="0" parTransId="{A93463A6-B62E-49B4-9990-A8ED80587BCF}" sibTransId="{3DD7F15F-9A64-4935-AE64-E6F8119CE1DA}"/>
    <dgm:cxn modelId="{01A5555A-15C8-4AA5-A4F6-E822FA90250C}" type="presOf" srcId="{DB36930C-EF0D-4A57-BA03-B7B41F4FBC99}" destId="{392BB4BF-A03A-4EED-A498-F20BF142C0FA}" srcOrd="1" destOrd="0" presId="urn:microsoft.com/office/officeart/2005/8/layout/hProcess4"/>
    <dgm:cxn modelId="{C011BB82-9791-42DF-942A-395DC5F47655}" srcId="{680EEE5E-BCE8-4EFB-9983-3953D52A06CC}" destId="{151E6FFB-9EE0-4D55-A648-70D454AE5C66}" srcOrd="0" destOrd="0" parTransId="{3F2ED09E-B265-43C3-B181-D2E1AFE2E291}" sibTransId="{69428E62-7675-40D6-9F07-3F6FECA46262}"/>
    <dgm:cxn modelId="{D8AE828C-95B8-428E-9B5F-785C8EFF2555}" type="presOf" srcId="{A6EE3E8C-EB0E-4A60-912A-03FF3C3E74A1}" destId="{94D3514D-3400-429B-985C-27F86667CCEA}" srcOrd="0" destOrd="0" presId="urn:microsoft.com/office/officeart/2005/8/layout/hProcess4"/>
    <dgm:cxn modelId="{487BBF95-D07E-4484-AA3A-4F7ACC346DFF}" type="presOf" srcId="{B0D19D31-F7BE-430E-907C-5AD4490EE5D2}" destId="{FAAA2FF2-40B4-4551-8A8D-CEE666E9D07B}" srcOrd="0" destOrd="0" presId="urn:microsoft.com/office/officeart/2005/8/layout/hProcess4"/>
    <dgm:cxn modelId="{95300AA8-5B3C-4970-A596-122A3935CD3C}" type="presOf" srcId="{680EEE5E-BCE8-4EFB-9983-3953D52A06CC}" destId="{0265EDEE-733C-47A4-812D-B592FAA92ED2}" srcOrd="0" destOrd="0" presId="urn:microsoft.com/office/officeart/2005/8/layout/hProcess4"/>
    <dgm:cxn modelId="{A7FCC7B4-D417-413E-B405-87C09345CF9B}" type="presOf" srcId="{3966FE75-70FD-4D59-B17E-BA424BEE44DA}" destId="{71BA1D58-3E63-4142-8A94-FF0D3AB3506C}" srcOrd="1" destOrd="0" presId="urn:microsoft.com/office/officeart/2005/8/layout/hProcess4"/>
    <dgm:cxn modelId="{58948DB5-E89A-4925-ACA5-5AF91752160E}" type="presOf" srcId="{3966FE75-70FD-4D59-B17E-BA424BEE44DA}" destId="{9A20F8E2-C3B2-4723-81F3-A1E691FE53FA}" srcOrd="0" destOrd="0" presId="urn:microsoft.com/office/officeart/2005/8/layout/hProcess4"/>
    <dgm:cxn modelId="{980230C2-5086-43A2-B730-9D56744E34CA}" type="presOf" srcId="{7B559049-C9C9-4AE7-9FC8-3332BED72998}" destId="{9ECA54CB-AC76-4DC2-9874-3C538A43BD0D}" srcOrd="0" destOrd="0" presId="urn:microsoft.com/office/officeart/2005/8/layout/hProcess4"/>
    <dgm:cxn modelId="{5ECA76C7-B2F7-4BAE-AF16-35AE76815EB8}" type="presOf" srcId="{3A260F57-C7A2-4529-A6EA-613A3DA99DDF}" destId="{97D74DC6-F049-4352-94B9-AEE70C41392C}" srcOrd="0" destOrd="0" presId="urn:microsoft.com/office/officeart/2005/8/layout/hProcess4"/>
    <dgm:cxn modelId="{810270D6-23C0-4B8F-A754-2EE289A0482A}" type="presOf" srcId="{151E6FFB-9EE0-4D55-A648-70D454AE5C66}" destId="{070E5E9E-E2D2-4BF6-BEF8-5808866FA520}" srcOrd="1" destOrd="0" presId="urn:microsoft.com/office/officeart/2005/8/layout/hProcess4"/>
    <dgm:cxn modelId="{18CC11D8-FD59-4966-9508-D9A67AC9F83A}" type="presOf" srcId="{DB36930C-EF0D-4A57-BA03-B7B41F4FBC99}" destId="{80FED0BC-02AE-4C7E-BB31-965053F6BFCA}" srcOrd="0" destOrd="0" presId="urn:microsoft.com/office/officeart/2005/8/layout/hProcess4"/>
    <dgm:cxn modelId="{40CE84DB-D399-4FE2-A609-0C5F82AC5117}" type="presOf" srcId="{0D225636-6F9E-41C1-86E0-2FFD4B16BD5D}" destId="{D70AC953-D6E3-4D4E-AA80-DE6984BC5701}" srcOrd="0" destOrd="0" presId="urn:microsoft.com/office/officeart/2005/8/layout/hProcess4"/>
    <dgm:cxn modelId="{A36C63DD-4148-470C-9B39-9597166D4FA9}" type="presOf" srcId="{0DA41E69-9F3A-4A3C-8187-D2AC5CCFFD8C}" destId="{9ECA54CB-AC76-4DC2-9874-3C538A43BD0D}" srcOrd="0" destOrd="1" presId="urn:microsoft.com/office/officeart/2005/8/layout/hProcess4"/>
    <dgm:cxn modelId="{9792FDE7-40A4-4739-BCC2-5E6975FE0A1D}" srcId="{A6EE3E8C-EB0E-4A60-912A-03FF3C3E74A1}" destId="{A2CAFFE9-3510-4076-8AB8-4EA9222384FB}" srcOrd="0" destOrd="0" parTransId="{83D3E28E-2367-4579-BEA5-73BAB6AFF0F7}" sibTransId="{FBBC0789-23CF-4931-947D-5C76C1A92082}"/>
    <dgm:cxn modelId="{A592EEF0-3361-4AA1-AE44-05AE354D460C}" type="presOf" srcId="{D7765F83-D3C4-4FF9-B62B-71A91CEF1718}" destId="{8547686C-4D2A-4B82-A084-1A00256A3B50}" srcOrd="0" destOrd="0" presId="urn:microsoft.com/office/officeart/2005/8/layout/hProcess4"/>
    <dgm:cxn modelId="{1EA3FFF7-7F93-4449-9AA9-E47FFC8C8511}" type="presOf" srcId="{A2CAFFE9-3510-4076-8AB8-4EA9222384FB}" destId="{E544593F-1CBC-4AF8-AFAB-20010BC39936}" srcOrd="0" destOrd="0" presId="urn:microsoft.com/office/officeart/2005/8/layout/hProcess4"/>
    <dgm:cxn modelId="{AAFDCEDE-25E4-4003-97B7-3B9DC72D18A9}" type="presParOf" srcId="{472C7F2C-2BAA-4C9A-8D3D-95B3D05F68F7}" destId="{B5905895-4B32-4EFC-87B3-49C0E91BDA20}" srcOrd="0" destOrd="0" presId="urn:microsoft.com/office/officeart/2005/8/layout/hProcess4"/>
    <dgm:cxn modelId="{E5CBA89E-4EEE-407C-9348-2DA51C72455E}" type="presParOf" srcId="{472C7F2C-2BAA-4C9A-8D3D-95B3D05F68F7}" destId="{EFECF03A-A2D8-4C51-A48E-1C2BB34F1485}" srcOrd="1" destOrd="0" presId="urn:microsoft.com/office/officeart/2005/8/layout/hProcess4"/>
    <dgm:cxn modelId="{BA939A9C-E31E-425E-9D1C-93942BE233AA}" type="presParOf" srcId="{472C7F2C-2BAA-4C9A-8D3D-95B3D05F68F7}" destId="{1E81107E-D52C-4FD9-9BE1-E2A5BBDB820C}" srcOrd="2" destOrd="0" presId="urn:microsoft.com/office/officeart/2005/8/layout/hProcess4"/>
    <dgm:cxn modelId="{0B207DC1-E2E0-44D0-8B75-EB8F2610A346}" type="presParOf" srcId="{1E81107E-D52C-4FD9-9BE1-E2A5BBDB820C}" destId="{AB045A2B-E4C8-4C48-9811-39A3DBF036EA}" srcOrd="0" destOrd="0" presId="urn:microsoft.com/office/officeart/2005/8/layout/hProcess4"/>
    <dgm:cxn modelId="{C924CFDE-60DA-4734-B96A-BA73299A1CC5}" type="presParOf" srcId="{AB045A2B-E4C8-4C48-9811-39A3DBF036EA}" destId="{C3058FF0-AA96-40EB-B176-C8A2CC7D9D83}" srcOrd="0" destOrd="0" presId="urn:microsoft.com/office/officeart/2005/8/layout/hProcess4"/>
    <dgm:cxn modelId="{EDCAFC11-DA35-4B15-AD99-33B46D018BD1}" type="presParOf" srcId="{AB045A2B-E4C8-4C48-9811-39A3DBF036EA}" destId="{80FED0BC-02AE-4C7E-BB31-965053F6BFCA}" srcOrd="1" destOrd="0" presId="urn:microsoft.com/office/officeart/2005/8/layout/hProcess4"/>
    <dgm:cxn modelId="{1F76E956-ECF2-46B8-AB4F-6D0476D94B3D}" type="presParOf" srcId="{AB045A2B-E4C8-4C48-9811-39A3DBF036EA}" destId="{392BB4BF-A03A-4EED-A498-F20BF142C0FA}" srcOrd="2" destOrd="0" presId="urn:microsoft.com/office/officeart/2005/8/layout/hProcess4"/>
    <dgm:cxn modelId="{1A765034-74E8-4242-A8D5-6443C15A4B7E}" type="presParOf" srcId="{AB045A2B-E4C8-4C48-9811-39A3DBF036EA}" destId="{540888B1-53E4-4D83-9FD3-B86240A1634E}" srcOrd="3" destOrd="0" presId="urn:microsoft.com/office/officeart/2005/8/layout/hProcess4"/>
    <dgm:cxn modelId="{F4470A6B-13EA-466A-9A88-E4B77F6C23F7}" type="presParOf" srcId="{AB045A2B-E4C8-4C48-9811-39A3DBF036EA}" destId="{FA04E45D-0B36-4F80-A766-6F8C35B1662F}" srcOrd="4" destOrd="0" presId="urn:microsoft.com/office/officeart/2005/8/layout/hProcess4"/>
    <dgm:cxn modelId="{F9129E94-6BDF-4321-BAE8-397387B3D437}" type="presParOf" srcId="{1E81107E-D52C-4FD9-9BE1-E2A5BBDB820C}" destId="{FAAA2FF2-40B4-4551-8A8D-CEE666E9D07B}" srcOrd="1" destOrd="0" presId="urn:microsoft.com/office/officeart/2005/8/layout/hProcess4"/>
    <dgm:cxn modelId="{BCA5213A-EB2F-4E94-99C3-58DACD7DBB11}" type="presParOf" srcId="{1E81107E-D52C-4FD9-9BE1-E2A5BBDB820C}" destId="{B86C93CE-DAF3-4CE9-BA03-4DE123C56CC4}" srcOrd="2" destOrd="0" presId="urn:microsoft.com/office/officeart/2005/8/layout/hProcess4"/>
    <dgm:cxn modelId="{23050E73-A6E6-4F56-8809-13BBC51671C6}" type="presParOf" srcId="{B86C93CE-DAF3-4CE9-BA03-4DE123C56CC4}" destId="{6A508B4C-9DB0-40DB-A655-7DFE7834A2D0}" srcOrd="0" destOrd="0" presId="urn:microsoft.com/office/officeart/2005/8/layout/hProcess4"/>
    <dgm:cxn modelId="{677A9A2A-AEE2-41FC-8725-5286C8999FDD}" type="presParOf" srcId="{B86C93CE-DAF3-4CE9-BA03-4DE123C56CC4}" destId="{E544593F-1CBC-4AF8-AFAB-20010BC39936}" srcOrd="1" destOrd="0" presId="urn:microsoft.com/office/officeart/2005/8/layout/hProcess4"/>
    <dgm:cxn modelId="{D0DB52C2-0463-497B-8C39-0DE50A3DB053}" type="presParOf" srcId="{B86C93CE-DAF3-4CE9-BA03-4DE123C56CC4}" destId="{0F5AB613-613F-4B98-B2DC-1EFFEB45DE30}" srcOrd="2" destOrd="0" presId="urn:microsoft.com/office/officeart/2005/8/layout/hProcess4"/>
    <dgm:cxn modelId="{5D82FDEE-C9F6-444E-978F-37D2756B7F6F}" type="presParOf" srcId="{B86C93CE-DAF3-4CE9-BA03-4DE123C56CC4}" destId="{94D3514D-3400-429B-985C-27F86667CCEA}" srcOrd="3" destOrd="0" presId="urn:microsoft.com/office/officeart/2005/8/layout/hProcess4"/>
    <dgm:cxn modelId="{995F0DB1-1DF3-485C-BDC7-FB6FD758AEF9}" type="presParOf" srcId="{B86C93CE-DAF3-4CE9-BA03-4DE123C56CC4}" destId="{2A900FB6-395C-43AD-A4D9-51390221D4B1}" srcOrd="4" destOrd="0" presId="urn:microsoft.com/office/officeart/2005/8/layout/hProcess4"/>
    <dgm:cxn modelId="{61B9CA77-F247-4BCF-ABDF-DBE904C5148F}" type="presParOf" srcId="{1E81107E-D52C-4FD9-9BE1-E2A5BBDB820C}" destId="{D70AC953-D6E3-4D4E-AA80-DE6984BC5701}" srcOrd="3" destOrd="0" presId="urn:microsoft.com/office/officeart/2005/8/layout/hProcess4"/>
    <dgm:cxn modelId="{971EE74F-474D-41E7-BA0D-E7770E533C84}" type="presParOf" srcId="{1E81107E-D52C-4FD9-9BE1-E2A5BBDB820C}" destId="{7B1824C2-B277-43DF-81C5-593D0BB68E92}" srcOrd="4" destOrd="0" presId="urn:microsoft.com/office/officeart/2005/8/layout/hProcess4"/>
    <dgm:cxn modelId="{2387DC55-F2AB-482D-81D8-7341D55DA5F8}" type="presParOf" srcId="{7B1824C2-B277-43DF-81C5-593D0BB68E92}" destId="{561D6811-7363-4704-B64F-6CFD1F622F1C}" srcOrd="0" destOrd="0" presId="urn:microsoft.com/office/officeart/2005/8/layout/hProcess4"/>
    <dgm:cxn modelId="{E653DC1E-C263-4C30-997F-8B11397CF815}" type="presParOf" srcId="{7B1824C2-B277-43DF-81C5-593D0BB68E92}" destId="{9ECA54CB-AC76-4DC2-9874-3C538A43BD0D}" srcOrd="1" destOrd="0" presId="urn:microsoft.com/office/officeart/2005/8/layout/hProcess4"/>
    <dgm:cxn modelId="{3682B31C-B98D-4907-8B7D-907C8DF9BB12}" type="presParOf" srcId="{7B1824C2-B277-43DF-81C5-593D0BB68E92}" destId="{2CA41E46-1F0D-4EB0-BB9E-DAAFC8B2242F}" srcOrd="2" destOrd="0" presId="urn:microsoft.com/office/officeart/2005/8/layout/hProcess4"/>
    <dgm:cxn modelId="{09DF9A62-01DF-4952-8455-6820B87B7DAD}" type="presParOf" srcId="{7B1824C2-B277-43DF-81C5-593D0BB68E92}" destId="{FB11ABF4-EE5B-46CB-B3E9-2518CB7BE255}" srcOrd="3" destOrd="0" presId="urn:microsoft.com/office/officeart/2005/8/layout/hProcess4"/>
    <dgm:cxn modelId="{220E5BBB-E56A-46E9-BEF4-31962CE08D46}" type="presParOf" srcId="{7B1824C2-B277-43DF-81C5-593D0BB68E92}" destId="{C25FC7F1-02E0-4F4F-9F7B-B7757B169F02}" srcOrd="4" destOrd="0" presId="urn:microsoft.com/office/officeart/2005/8/layout/hProcess4"/>
    <dgm:cxn modelId="{F53A079F-447C-4A9B-BFEA-3AABB34BEA3D}" type="presParOf" srcId="{1E81107E-D52C-4FD9-9BE1-E2A5BBDB820C}" destId="{97D74DC6-F049-4352-94B9-AEE70C41392C}" srcOrd="5" destOrd="0" presId="urn:microsoft.com/office/officeart/2005/8/layout/hProcess4"/>
    <dgm:cxn modelId="{8BA98EF2-EEBC-4E12-B2A5-11532F340F38}" type="presParOf" srcId="{1E81107E-D52C-4FD9-9BE1-E2A5BBDB820C}" destId="{F4159848-5664-40F7-9EFD-4368B92851E5}" srcOrd="6" destOrd="0" presId="urn:microsoft.com/office/officeart/2005/8/layout/hProcess4"/>
    <dgm:cxn modelId="{A43288DC-09F0-472C-ABD3-F7D9927F516E}" type="presParOf" srcId="{F4159848-5664-40F7-9EFD-4368B92851E5}" destId="{48111A7B-DB36-4421-994D-EE917CE7AD3D}" srcOrd="0" destOrd="0" presId="urn:microsoft.com/office/officeart/2005/8/layout/hProcess4"/>
    <dgm:cxn modelId="{2C3619DE-F6FB-49E7-B02E-23A6FFA59AEC}" type="presParOf" srcId="{F4159848-5664-40F7-9EFD-4368B92851E5}" destId="{9A20F8E2-C3B2-4723-81F3-A1E691FE53FA}" srcOrd="1" destOrd="0" presId="urn:microsoft.com/office/officeart/2005/8/layout/hProcess4"/>
    <dgm:cxn modelId="{FEC8FE4F-CF85-4CF1-B4BB-EB5B088890C2}" type="presParOf" srcId="{F4159848-5664-40F7-9EFD-4368B92851E5}" destId="{71BA1D58-3E63-4142-8A94-FF0D3AB3506C}" srcOrd="2" destOrd="0" presId="urn:microsoft.com/office/officeart/2005/8/layout/hProcess4"/>
    <dgm:cxn modelId="{9156C116-D41C-4DAD-80D8-CA3E1B3EB0C4}" type="presParOf" srcId="{F4159848-5664-40F7-9EFD-4368B92851E5}" destId="{982914D2-A5FC-4C97-AAE9-CF1F6D372409}" srcOrd="3" destOrd="0" presId="urn:microsoft.com/office/officeart/2005/8/layout/hProcess4"/>
    <dgm:cxn modelId="{9E65BB2B-6847-4ADC-9733-DFDBFFE6AA76}" type="presParOf" srcId="{F4159848-5664-40F7-9EFD-4368B92851E5}" destId="{D87E768C-17C5-4377-B5BD-89CE66EA0063}" srcOrd="4" destOrd="0" presId="urn:microsoft.com/office/officeart/2005/8/layout/hProcess4"/>
    <dgm:cxn modelId="{B58B39DC-C3BB-4814-870A-1C15F664AF3F}" type="presParOf" srcId="{1E81107E-D52C-4FD9-9BE1-E2A5BBDB820C}" destId="{8547686C-4D2A-4B82-A084-1A00256A3B50}" srcOrd="7" destOrd="0" presId="urn:microsoft.com/office/officeart/2005/8/layout/hProcess4"/>
    <dgm:cxn modelId="{7740A6DD-A921-46CD-A3F3-B256BEA06846}" type="presParOf" srcId="{1E81107E-D52C-4FD9-9BE1-E2A5BBDB820C}" destId="{21AE70E1-1847-4B80-ABE9-CD8D957EC773}" srcOrd="8" destOrd="0" presId="urn:microsoft.com/office/officeart/2005/8/layout/hProcess4"/>
    <dgm:cxn modelId="{C38AB016-B220-48C4-9CB4-45A4D80569A6}" type="presParOf" srcId="{21AE70E1-1847-4B80-ABE9-CD8D957EC773}" destId="{7DF1A79E-8F67-487F-A129-3E88557C7CA4}" srcOrd="0" destOrd="0" presId="urn:microsoft.com/office/officeart/2005/8/layout/hProcess4"/>
    <dgm:cxn modelId="{F77EAD25-5FAD-426F-A6CA-F078C5D47DA8}" type="presParOf" srcId="{21AE70E1-1847-4B80-ABE9-CD8D957EC773}" destId="{0BF602CC-CA16-4653-A5F8-A31C1039DD7F}" srcOrd="1" destOrd="0" presId="urn:microsoft.com/office/officeart/2005/8/layout/hProcess4"/>
    <dgm:cxn modelId="{A0C91939-3A46-4BDE-9C36-F095B1967B07}" type="presParOf" srcId="{21AE70E1-1847-4B80-ABE9-CD8D957EC773}" destId="{070E5E9E-E2D2-4BF6-BEF8-5808866FA520}" srcOrd="2" destOrd="0" presId="urn:microsoft.com/office/officeart/2005/8/layout/hProcess4"/>
    <dgm:cxn modelId="{E605F30E-BE12-4C8D-AAEE-B18C3EC71EA6}" type="presParOf" srcId="{21AE70E1-1847-4B80-ABE9-CD8D957EC773}" destId="{0265EDEE-733C-47A4-812D-B592FAA92ED2}" srcOrd="3" destOrd="0" presId="urn:microsoft.com/office/officeart/2005/8/layout/hProcess4"/>
    <dgm:cxn modelId="{E6CAD191-1AA9-4C38-8056-2BD627C8D357}" type="presParOf" srcId="{21AE70E1-1847-4B80-ABE9-CD8D957EC773}" destId="{7ACE013C-3568-4C05-A383-371C2DB1809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FED0BC-02AE-4C7E-BB31-965053F6BFCA}">
      <dsp:nvSpPr>
        <dsp:cNvPr id="0" name=""/>
        <dsp:cNvSpPr/>
      </dsp:nvSpPr>
      <dsp:spPr>
        <a:xfrm>
          <a:off x="1225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0" lvl="1" indent="-114300" algn="l" defTabSz="5778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300" kern="1200" dirty="0"/>
            <a:t>Team is dependent on the leader</a:t>
          </a:r>
        </a:p>
      </dsp:txBody>
      <dsp:txXfrm>
        <a:off x="26544" y="1738201"/>
        <a:ext cx="1283273" cy="813803"/>
      </dsp:txXfrm>
    </dsp:sp>
    <dsp:sp modelId="{FAAA2FF2-40B4-4551-8A8D-CEE666E9D07B}">
      <dsp:nvSpPr>
        <dsp:cNvPr id="0" name=""/>
        <dsp:cNvSpPr/>
      </dsp:nvSpPr>
      <dsp:spPr>
        <a:xfrm>
          <a:off x="755939" y="1993201"/>
          <a:ext cx="1444042" cy="1444042"/>
        </a:xfrm>
        <a:prstGeom prst="leftCircularArrow">
          <a:avLst>
            <a:gd name="adj1" fmla="val 2969"/>
            <a:gd name="adj2" fmla="val 363730"/>
            <a:gd name="adj3" fmla="val 2139241"/>
            <a:gd name="adj4" fmla="val 9024489"/>
            <a:gd name="adj5" fmla="val 346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0888B1-53E4-4D83-9FD3-B86240A1634E}">
      <dsp:nvSpPr>
        <dsp:cNvPr id="0" name=""/>
        <dsp:cNvSpPr/>
      </dsp:nvSpPr>
      <dsp:spPr>
        <a:xfrm>
          <a:off x="297649" y="2577323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Forming</a:t>
          </a:r>
        </a:p>
      </dsp:txBody>
      <dsp:txXfrm>
        <a:off x="311459" y="2591133"/>
        <a:ext cx="1158079" cy="443893"/>
      </dsp:txXfrm>
    </dsp:sp>
    <dsp:sp modelId="{E544593F-1CBC-4AF8-AFAB-20010BC39936}">
      <dsp:nvSpPr>
        <dsp:cNvPr id="0" name=""/>
        <dsp:cNvSpPr/>
      </dsp:nvSpPr>
      <dsp:spPr>
        <a:xfrm>
          <a:off x="1687481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951025"/>
              <a:satOff val="-16601"/>
              <a:lumOff val="14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300" kern="1200" dirty="0"/>
            <a:t>Leader mediates and focuses</a:t>
          </a:r>
        </a:p>
      </dsp:txBody>
      <dsp:txXfrm>
        <a:off x="1712800" y="1973958"/>
        <a:ext cx="1283273" cy="813803"/>
      </dsp:txXfrm>
    </dsp:sp>
    <dsp:sp modelId="{D70AC953-D6E3-4D4E-AA80-DE6984BC5701}">
      <dsp:nvSpPr>
        <dsp:cNvPr id="0" name=""/>
        <dsp:cNvSpPr/>
      </dsp:nvSpPr>
      <dsp:spPr>
        <a:xfrm>
          <a:off x="2431080" y="1045580"/>
          <a:ext cx="1614486" cy="1614486"/>
        </a:xfrm>
        <a:prstGeom prst="circularArrow">
          <a:avLst>
            <a:gd name="adj1" fmla="val 2655"/>
            <a:gd name="adj2" fmla="val 322955"/>
            <a:gd name="adj3" fmla="val 19501534"/>
            <a:gd name="adj4" fmla="val 12575511"/>
            <a:gd name="adj5" fmla="val 3098"/>
          </a:avLst>
        </a:prstGeom>
        <a:solidFill>
          <a:schemeClr val="accent4">
            <a:hueOff val="5268033"/>
            <a:satOff val="-22134"/>
            <a:lumOff val="189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D3514D-3400-429B-985C-27F86667CCEA}">
      <dsp:nvSpPr>
        <dsp:cNvPr id="0" name=""/>
        <dsp:cNvSpPr/>
      </dsp:nvSpPr>
      <dsp:spPr>
        <a:xfrm>
          <a:off x="1983906" y="1477125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3951025"/>
            <a:satOff val="-16601"/>
            <a:lumOff val="14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Storming</a:t>
          </a:r>
        </a:p>
      </dsp:txBody>
      <dsp:txXfrm>
        <a:off x="1997716" y="1490935"/>
        <a:ext cx="1158079" cy="443893"/>
      </dsp:txXfrm>
    </dsp:sp>
    <dsp:sp modelId="{9ECA54CB-AC76-4DC2-9874-3C538A43BD0D}">
      <dsp:nvSpPr>
        <dsp:cNvPr id="0" name=""/>
        <dsp:cNvSpPr/>
      </dsp:nvSpPr>
      <dsp:spPr>
        <a:xfrm>
          <a:off x="3373738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7902049"/>
              <a:satOff val="-33201"/>
              <a:lumOff val="28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en-GB" sz="1300" kern="1200" dirty="0"/>
        </a:p>
        <a:p>
          <a:pPr marL="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GB" sz="1300" kern="1200" dirty="0"/>
            <a:t>Leader facilitates</a:t>
          </a:r>
        </a:p>
      </dsp:txBody>
      <dsp:txXfrm>
        <a:off x="3399057" y="1738201"/>
        <a:ext cx="1283273" cy="813803"/>
      </dsp:txXfrm>
    </dsp:sp>
    <dsp:sp modelId="{97D74DC6-F049-4352-94B9-AEE70C41392C}">
      <dsp:nvSpPr>
        <dsp:cNvPr id="0" name=""/>
        <dsp:cNvSpPr/>
      </dsp:nvSpPr>
      <dsp:spPr>
        <a:xfrm>
          <a:off x="4128452" y="1993201"/>
          <a:ext cx="1444042" cy="1444042"/>
        </a:xfrm>
        <a:prstGeom prst="leftCircularArrow">
          <a:avLst>
            <a:gd name="adj1" fmla="val 2969"/>
            <a:gd name="adj2" fmla="val 363730"/>
            <a:gd name="adj3" fmla="val 2139241"/>
            <a:gd name="adj4" fmla="val 9024489"/>
            <a:gd name="adj5" fmla="val 3463"/>
          </a:avLst>
        </a:prstGeom>
        <a:solidFill>
          <a:schemeClr val="accent4">
            <a:hueOff val="10536066"/>
            <a:satOff val="-44268"/>
            <a:lumOff val="378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11ABF4-EE5B-46CB-B3E9-2518CB7BE255}">
      <dsp:nvSpPr>
        <dsp:cNvPr id="0" name=""/>
        <dsp:cNvSpPr/>
      </dsp:nvSpPr>
      <dsp:spPr>
        <a:xfrm>
          <a:off x="3670162" y="2577323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7902049"/>
            <a:satOff val="-33201"/>
            <a:lumOff val="28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Norming</a:t>
          </a:r>
        </a:p>
      </dsp:txBody>
      <dsp:txXfrm>
        <a:off x="3683972" y="2591133"/>
        <a:ext cx="1158079" cy="443893"/>
      </dsp:txXfrm>
    </dsp:sp>
    <dsp:sp modelId="{9A20F8E2-C3B2-4723-81F3-A1E691FE53FA}">
      <dsp:nvSpPr>
        <dsp:cNvPr id="0" name=""/>
        <dsp:cNvSpPr/>
      </dsp:nvSpPr>
      <dsp:spPr>
        <a:xfrm>
          <a:off x="5059994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1853074"/>
              <a:satOff val="-49802"/>
              <a:lumOff val="42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300" kern="1200" dirty="0"/>
            <a:t>Leader delegates and oversees</a:t>
          </a:r>
        </a:p>
      </dsp:txBody>
      <dsp:txXfrm>
        <a:off x="5085313" y="1973958"/>
        <a:ext cx="1283273" cy="813803"/>
      </dsp:txXfrm>
    </dsp:sp>
    <dsp:sp modelId="{8547686C-4D2A-4B82-A084-1A00256A3B50}">
      <dsp:nvSpPr>
        <dsp:cNvPr id="0" name=""/>
        <dsp:cNvSpPr/>
      </dsp:nvSpPr>
      <dsp:spPr>
        <a:xfrm>
          <a:off x="5803593" y="1045580"/>
          <a:ext cx="1614486" cy="1614486"/>
        </a:xfrm>
        <a:prstGeom prst="circularArrow">
          <a:avLst>
            <a:gd name="adj1" fmla="val 2655"/>
            <a:gd name="adj2" fmla="val 322955"/>
            <a:gd name="adj3" fmla="val 19501534"/>
            <a:gd name="adj4" fmla="val 12575511"/>
            <a:gd name="adj5" fmla="val 3098"/>
          </a:avLst>
        </a:prstGeom>
        <a:solidFill>
          <a:schemeClr val="accent4">
            <a:hueOff val="15804099"/>
            <a:satOff val="-66402"/>
            <a:lumOff val="568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2914D2-A5FC-4C97-AAE9-CF1F6D372409}">
      <dsp:nvSpPr>
        <dsp:cNvPr id="0" name=""/>
        <dsp:cNvSpPr/>
      </dsp:nvSpPr>
      <dsp:spPr>
        <a:xfrm>
          <a:off x="5356419" y="1477125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11853074"/>
            <a:satOff val="-49802"/>
            <a:lumOff val="42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Performing</a:t>
          </a:r>
        </a:p>
      </dsp:txBody>
      <dsp:txXfrm>
        <a:off x="5370229" y="1490935"/>
        <a:ext cx="1158079" cy="443893"/>
      </dsp:txXfrm>
    </dsp:sp>
    <dsp:sp modelId="{0BF602CC-CA16-4653-A5F8-A31C1039DD7F}">
      <dsp:nvSpPr>
        <dsp:cNvPr id="0" name=""/>
        <dsp:cNvSpPr/>
      </dsp:nvSpPr>
      <dsp:spPr>
        <a:xfrm>
          <a:off x="6746251" y="1712882"/>
          <a:ext cx="1333911" cy="11001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5804099"/>
              <a:satOff val="-66402"/>
              <a:lumOff val="56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t" anchorCtr="0">
          <a:noAutofit/>
        </a:bodyPr>
        <a:lstStyle/>
        <a:p>
          <a:pPr marL="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300" kern="1200" dirty="0"/>
            <a:t>Leader supports learning, recognition and celebration</a:t>
          </a:r>
        </a:p>
      </dsp:txBody>
      <dsp:txXfrm>
        <a:off x="6771570" y="1738201"/>
        <a:ext cx="1283273" cy="813803"/>
      </dsp:txXfrm>
    </dsp:sp>
    <dsp:sp modelId="{0265EDEE-733C-47A4-812D-B592FAA92ED2}">
      <dsp:nvSpPr>
        <dsp:cNvPr id="0" name=""/>
        <dsp:cNvSpPr/>
      </dsp:nvSpPr>
      <dsp:spPr>
        <a:xfrm>
          <a:off x="7042675" y="2577323"/>
          <a:ext cx="1185699" cy="471513"/>
        </a:xfrm>
        <a:prstGeom prst="roundRect">
          <a:avLst>
            <a:gd name="adj" fmla="val 10000"/>
          </a:avLst>
        </a:prstGeom>
        <a:solidFill>
          <a:schemeClr val="accent4">
            <a:hueOff val="15804099"/>
            <a:satOff val="-66402"/>
            <a:lumOff val="56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Adjourning</a:t>
          </a:r>
        </a:p>
      </dsp:txBody>
      <dsp:txXfrm>
        <a:off x="7056485" y="2591133"/>
        <a:ext cx="1158079" cy="443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02-11-22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sWWGf8VsOg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Video to show https://www.youtube.com/watch?v=ysWWGf8VsOg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81BAFD-A25F-44B3-BE80-24CF35B22C6A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524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02-11-22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084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143000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4525963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C592A-3B85-4C2F-8FE1-78DE8A44D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EE3C2-1CDF-4319-A3F2-2F8B4E8EBC00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380FC-A6C0-4910-8146-D7EB88B8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3B089-2F5F-4242-9D13-63DA91A79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2F59D-0FA7-4B58-B791-B43A29D7DC88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36756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Klik om de stijl te bewerken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6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75" r:id="rId4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stijl te bewerken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s://www.youtube.com/watch?v=ysWWGf8VsOg" TargetMode="Externa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Developing</a:t>
            </a:r>
            <a:r>
              <a:rPr lang="fr-BE" dirty="0"/>
              <a:t> </a:t>
            </a:r>
            <a:r>
              <a:rPr lang="fr-BE" dirty="0" err="1"/>
              <a:t>your</a:t>
            </a:r>
            <a:r>
              <a:rPr lang="fr-BE" dirty="0"/>
              <a:t> team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People Management</a:t>
            </a:r>
          </a:p>
          <a:p>
            <a:r>
              <a:rPr lang="fr-BE" dirty="0"/>
              <a:t>Peer </a:t>
            </a:r>
            <a:r>
              <a:rPr lang="fr-BE" dirty="0" err="1"/>
              <a:t>learning</a:t>
            </a:r>
            <a:r>
              <a:rPr lang="fr-BE" dirty="0"/>
              <a:t> sessions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A69909-A644-4083-828B-A1749B71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Working</a:t>
            </a:r>
            <a:r>
              <a:rPr lang="fr-BE" dirty="0"/>
              <a:t> agreement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A0ABDC-1AC9-429D-9482-EEC96DB0E8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Active participation</a:t>
            </a:r>
          </a:p>
          <a:p>
            <a:endParaRPr lang="fr-BE" dirty="0"/>
          </a:p>
          <a:p>
            <a:r>
              <a:rPr lang="fr-BE" dirty="0"/>
              <a:t>No </a:t>
            </a:r>
            <a:r>
              <a:rPr lang="fr-BE" dirty="0" err="1"/>
              <a:t>judgement</a:t>
            </a:r>
            <a:endParaRPr lang="fr-BE" dirty="0"/>
          </a:p>
          <a:p>
            <a:r>
              <a:rPr lang="fr-BE" b="0" dirty="0"/>
              <a:t>Curiosity- </a:t>
            </a:r>
            <a:r>
              <a:rPr lang="fr-BE" b="0" dirty="0" err="1"/>
              <a:t>using</a:t>
            </a:r>
            <a:r>
              <a:rPr lang="fr-BE" b="0" dirty="0"/>
              <a:t> a ‘I’ perspective</a:t>
            </a:r>
          </a:p>
          <a:p>
            <a:endParaRPr lang="fr-BE" b="0" dirty="0"/>
          </a:p>
          <a:p>
            <a:r>
              <a:rPr lang="fr-BE" dirty="0" err="1"/>
              <a:t>Confidentiality</a:t>
            </a:r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D93475-852F-4A0C-97B0-FDC35BC9C8E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i="1" dirty="0"/>
              <a:t>…</a:t>
            </a:r>
            <a:r>
              <a:rPr lang="fr-BE" i="1" dirty="0" err="1"/>
              <a:t>anything</a:t>
            </a:r>
            <a:r>
              <a:rPr lang="fr-BE" i="1" dirty="0"/>
              <a:t> </a:t>
            </a:r>
            <a:r>
              <a:rPr lang="fr-BE" i="1" dirty="0" err="1"/>
              <a:t>else</a:t>
            </a:r>
            <a:r>
              <a:rPr lang="fr-BE" i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100594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BE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 dirty="0"/>
          </a:p>
          <a:p>
            <a:pPr algn="ctr"/>
            <a:r>
              <a:rPr lang="fr-BE" sz="2800" dirty="0"/>
              <a:t>Are </a:t>
            </a:r>
            <a:r>
              <a:rPr lang="fr-BE" sz="2800" dirty="0" err="1"/>
              <a:t>we</a:t>
            </a:r>
            <a:r>
              <a:rPr lang="fr-BE" sz="2800" dirty="0"/>
              <a:t> a team or a group?</a:t>
            </a:r>
          </a:p>
          <a:p>
            <a:pPr algn="ctr"/>
            <a:endParaRPr lang="fr-BE" sz="2800" dirty="0"/>
          </a:p>
          <a:p>
            <a:pPr algn="ctr"/>
            <a:endParaRPr lang="fr-BE" sz="2800" dirty="0"/>
          </a:p>
          <a:p>
            <a:pPr algn="ctr"/>
            <a:endParaRPr lang="fr-BE" sz="2800" dirty="0"/>
          </a:p>
          <a:p>
            <a:pPr algn="ctr"/>
            <a:r>
              <a:rPr lang="en-US" i="1" dirty="0"/>
              <a:t>A team is a special type of group which has shared values, common purpose / goal, complementary roles which together lead to the achievement of team objectives</a:t>
            </a:r>
            <a:r>
              <a:rPr lang="fr-BE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Objectives and </a:t>
            </a:r>
            <a:r>
              <a:rPr lang="fr-BE" dirty="0" err="1"/>
              <a:t>Outline</a:t>
            </a:r>
            <a:endParaRPr lang="fr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Objectives:</a:t>
            </a:r>
          </a:p>
          <a:p>
            <a:endParaRPr lang="fr-BE" dirty="0"/>
          </a:p>
          <a:p>
            <a:pPr lvl="0"/>
            <a:r>
              <a:rPr lang="en-US" dirty="0"/>
              <a:t>Describe how the members of the team act and feel in the different stages of the team development. 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Identify strategies managers can use to move the team to the next level </a:t>
            </a:r>
            <a:endParaRPr lang="fr-BE" dirty="0"/>
          </a:p>
          <a:p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Outline</a:t>
            </a:r>
            <a:r>
              <a:rPr lang="fr-BE" dirty="0"/>
              <a:t>:</a:t>
            </a:r>
          </a:p>
          <a:p>
            <a:endParaRPr lang="fr-BE" dirty="0"/>
          </a:p>
          <a:p>
            <a:pPr lvl="0"/>
            <a:r>
              <a:rPr lang="en-US" dirty="0"/>
              <a:t>We will recall present and past experience of working in teams to identify common characteristics of each stage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We will share strategies managers can use to bring their team members from one stage to the other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04813" algn="l"/>
                <a:tab pos="812800" algn="l"/>
                <a:tab pos="1220788" algn="l"/>
                <a:tab pos="1627188" algn="l"/>
                <a:tab pos="2035175" algn="l"/>
                <a:tab pos="2443163" algn="l"/>
                <a:tab pos="2851150" algn="l"/>
                <a:tab pos="3257550" algn="l"/>
                <a:tab pos="3665538" algn="l"/>
                <a:tab pos="4073525" algn="l"/>
                <a:tab pos="4479925" algn="l"/>
                <a:tab pos="4887913" algn="l"/>
                <a:tab pos="5295900" algn="l"/>
                <a:tab pos="5703888" algn="l"/>
                <a:tab pos="6110288" algn="l"/>
                <a:tab pos="6518275" algn="l"/>
                <a:tab pos="6926263" algn="l"/>
                <a:tab pos="7332663" algn="l"/>
                <a:tab pos="7740650" algn="l"/>
                <a:tab pos="8148638" algn="l"/>
              </a:tabLst>
            </a:pPr>
            <a:r>
              <a:rPr lang="en-US" dirty="0">
                <a:solidFill>
                  <a:srgbClr val="198A8A"/>
                </a:solidFill>
                <a:ea typeface="MS Gothic" pitchFamily="49" charset="-128"/>
              </a:rPr>
              <a:t>Team Development</a:t>
            </a:r>
          </a:p>
        </p:txBody>
      </p:sp>
      <p:graphicFrame>
        <p:nvGraphicFramePr>
          <p:cNvPr id="2" name="Content Placeholder 1">
            <a:hlinkClick r:id="rId3"/>
            <a:extLst>
              <a:ext uri="{FF2B5EF4-FFF2-40B4-BE49-F238E27FC236}">
                <a16:creationId xmlns:a16="http://schemas.microsoft.com/office/drawing/2014/main" id="{AD9FD07C-4B84-4C55-A15C-04E1C8F8E8E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81200" y="12954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AEB5046-FDD7-45BB-944D-EB6BB3A6FA30}"/>
              </a:ext>
            </a:extLst>
          </p:cNvPr>
          <p:cNvSpPr txBox="1">
            <a:spLocks/>
          </p:cNvSpPr>
          <p:nvPr/>
        </p:nvSpPr>
        <p:spPr bwMode="auto">
          <a:xfrm>
            <a:off x="1981200" y="1036636"/>
            <a:ext cx="85072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>
              <a:spcBef>
                <a:spcPts val="0"/>
              </a:spcBef>
            </a:pPr>
            <a:r>
              <a:rPr lang="en-GB" sz="1800" dirty="0"/>
              <a:t>Bruce Tuckman identified that groups develop through a sequence of stages</a:t>
            </a:r>
          </a:p>
          <a:p>
            <a:pPr marL="180000">
              <a:spcBef>
                <a:spcPts val="0"/>
              </a:spcBef>
            </a:pPr>
            <a:r>
              <a:rPr lang="en-GB" sz="1800" dirty="0"/>
              <a:t>Team effectiveness improves as the team works through the stages</a:t>
            </a:r>
          </a:p>
          <a:p>
            <a:pPr marL="180000">
              <a:spcBef>
                <a:spcPts val="0"/>
              </a:spcBef>
            </a:pPr>
            <a:r>
              <a:rPr lang="en-GB" sz="1800" dirty="0"/>
              <a:t>Teams can regress when membership changes</a:t>
            </a:r>
          </a:p>
          <a:p>
            <a:pPr marL="180000">
              <a:spcBef>
                <a:spcPts val="0"/>
              </a:spcBef>
            </a:pPr>
            <a:r>
              <a:rPr lang="en-GB" sz="1800" dirty="0"/>
              <a:t>A mature team can self-manage</a:t>
            </a:r>
          </a:p>
          <a:p>
            <a:pPr marL="11430" indent="0">
              <a:buNone/>
            </a:pPr>
            <a:endParaRPr lang="en-GB" sz="20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en-GB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FA1779E-C0DF-4FA5-B565-357D3782CF54}"/>
              </a:ext>
            </a:extLst>
          </p:cNvPr>
          <p:cNvCxnSpPr/>
          <p:nvPr/>
        </p:nvCxnSpPr>
        <p:spPr>
          <a:xfrm>
            <a:off x="2135560" y="5589240"/>
            <a:ext cx="820891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6BB4492-E9F7-40B4-BBAC-EDD890C5BCD6}"/>
              </a:ext>
            </a:extLst>
          </p:cNvPr>
          <p:cNvSpPr txBox="1"/>
          <p:nvPr/>
        </p:nvSpPr>
        <p:spPr>
          <a:xfrm>
            <a:off x="5096765" y="559283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3001622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Exercise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Think</a:t>
            </a:r>
            <a:r>
              <a:rPr lang="fr-BE" dirty="0"/>
              <a:t> of </a:t>
            </a:r>
            <a:r>
              <a:rPr lang="fr-BE" dirty="0" err="1"/>
              <a:t>your</a:t>
            </a:r>
            <a:r>
              <a:rPr lang="fr-BE" dirty="0"/>
              <a:t> </a:t>
            </a:r>
            <a:r>
              <a:rPr lang="fr-BE" dirty="0" err="1"/>
              <a:t>experiences</a:t>
            </a:r>
            <a:r>
              <a:rPr lang="fr-BE" dirty="0"/>
              <a:t> as a team </a:t>
            </a:r>
            <a:r>
              <a:rPr lang="fr-BE" dirty="0" err="1"/>
              <a:t>member</a:t>
            </a:r>
            <a:r>
              <a:rPr lang="fr-BE" dirty="0"/>
              <a:t>:</a:t>
            </a:r>
          </a:p>
          <a:p>
            <a:pPr marL="342900" indent="-342900">
              <a:buFontTx/>
              <a:buChar char="-"/>
            </a:pPr>
            <a:r>
              <a:rPr lang="fr-BE" dirty="0"/>
              <a:t>In the Forming stage</a:t>
            </a:r>
          </a:p>
          <a:p>
            <a:pPr marL="342900" indent="-342900">
              <a:buFontTx/>
              <a:buChar char="-"/>
            </a:pPr>
            <a:r>
              <a:rPr lang="fr-BE" dirty="0"/>
              <a:t>In the </a:t>
            </a:r>
            <a:r>
              <a:rPr lang="fr-BE" dirty="0" err="1"/>
              <a:t>Storming</a:t>
            </a:r>
            <a:r>
              <a:rPr lang="fr-BE" dirty="0"/>
              <a:t> stage</a:t>
            </a:r>
          </a:p>
          <a:p>
            <a:pPr marL="342900" indent="-342900">
              <a:buFontTx/>
              <a:buChar char="-"/>
            </a:pPr>
            <a:r>
              <a:rPr lang="fr-BE" dirty="0"/>
              <a:t>In the </a:t>
            </a:r>
            <a:r>
              <a:rPr lang="fr-BE" dirty="0" err="1"/>
              <a:t>Norming</a:t>
            </a:r>
            <a:r>
              <a:rPr lang="fr-BE" dirty="0"/>
              <a:t> stage</a:t>
            </a:r>
          </a:p>
          <a:p>
            <a:pPr marL="342900" indent="-342900">
              <a:buFontTx/>
              <a:buChar char="-"/>
            </a:pPr>
            <a:r>
              <a:rPr lang="fr-BE" dirty="0"/>
              <a:t>In the </a:t>
            </a:r>
            <a:r>
              <a:rPr lang="fr-BE" dirty="0" err="1"/>
              <a:t>Performing</a:t>
            </a:r>
            <a:r>
              <a:rPr lang="fr-BE" dirty="0"/>
              <a:t> stage</a:t>
            </a:r>
          </a:p>
          <a:p>
            <a:pPr marL="342900" indent="-342900">
              <a:buFontTx/>
              <a:buChar char="-"/>
            </a:pPr>
            <a:endParaRPr lang="fr-BE" dirty="0"/>
          </a:p>
          <a:p>
            <a:pPr marL="342900" indent="-342900">
              <a:buFontTx/>
              <a:buChar char="-"/>
            </a:pPr>
            <a:endParaRPr lang="fr-BE" dirty="0"/>
          </a:p>
          <a:p>
            <a:r>
              <a:rPr lang="fr-BE" dirty="0"/>
              <a:t>How </a:t>
            </a:r>
            <a:r>
              <a:rPr lang="fr-BE" dirty="0" err="1"/>
              <a:t>was</a:t>
            </a:r>
            <a:r>
              <a:rPr lang="fr-BE" dirty="0"/>
              <a:t> </a:t>
            </a:r>
            <a:r>
              <a:rPr lang="fr-BE" dirty="0" err="1"/>
              <a:t>it</a:t>
            </a:r>
            <a:r>
              <a:rPr lang="fr-BE" dirty="0"/>
              <a:t>? How </a:t>
            </a:r>
            <a:r>
              <a:rPr lang="fr-BE" dirty="0" err="1"/>
              <a:t>were</a:t>
            </a:r>
            <a:r>
              <a:rPr lang="fr-BE" dirty="0"/>
              <a:t> </a:t>
            </a:r>
            <a:r>
              <a:rPr lang="fr-BE" dirty="0" err="1"/>
              <a:t>you</a:t>
            </a:r>
            <a:r>
              <a:rPr lang="fr-BE" dirty="0"/>
              <a:t> feeling? </a:t>
            </a:r>
          </a:p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0A1E-61E4-4AEA-8974-E50970639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4855470-8F55-4AB1-8A22-899F3EE84DB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5653"/>
            <a:ext cx="5365750" cy="357685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55965-9594-47A5-B19D-AE7C0B368D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From</a:t>
            </a:r>
            <a:r>
              <a:rPr lang="fr-BE" dirty="0"/>
              <a:t> </a:t>
            </a:r>
            <a:r>
              <a:rPr lang="fr-BE" dirty="0" err="1"/>
              <a:t>your</a:t>
            </a:r>
            <a:r>
              <a:rPr lang="fr-BE" dirty="0"/>
              <a:t> </a:t>
            </a:r>
            <a:r>
              <a:rPr lang="fr-BE" dirty="0" err="1"/>
              <a:t>own</a:t>
            </a:r>
            <a:r>
              <a:rPr lang="fr-BE" dirty="0"/>
              <a:t> </a:t>
            </a:r>
            <a:r>
              <a:rPr lang="fr-BE" dirty="0" err="1"/>
              <a:t>experience</a:t>
            </a:r>
            <a:r>
              <a:rPr lang="fr-BE" dirty="0"/>
              <a:t>, or </a:t>
            </a:r>
            <a:r>
              <a:rPr lang="fr-BE" dirty="0" err="1"/>
              <a:t>your</a:t>
            </a:r>
            <a:r>
              <a:rPr lang="fr-BE" dirty="0"/>
              <a:t> observations:</a:t>
            </a:r>
          </a:p>
          <a:p>
            <a:endParaRPr lang="fr-BE" dirty="0"/>
          </a:p>
          <a:p>
            <a:r>
              <a:rPr lang="fr-BE" dirty="0"/>
              <a:t> Share </a:t>
            </a:r>
            <a:r>
              <a:rPr lang="fr-BE" dirty="0" err="1"/>
              <a:t>what</a:t>
            </a:r>
            <a:r>
              <a:rPr lang="fr-BE" dirty="0"/>
              <a:t> </a:t>
            </a:r>
            <a:r>
              <a:rPr lang="fr-BE" dirty="0" err="1"/>
              <a:t>worked</a:t>
            </a:r>
            <a:r>
              <a:rPr lang="fr-BE" dirty="0"/>
              <a:t> to </a:t>
            </a:r>
            <a:r>
              <a:rPr lang="fr-BE" dirty="0" err="1"/>
              <a:t>respond</a:t>
            </a:r>
            <a:r>
              <a:rPr lang="fr-BE" dirty="0"/>
              <a:t> to the </a:t>
            </a:r>
            <a:r>
              <a:rPr lang="fr-BE" dirty="0" err="1"/>
              <a:t>needs</a:t>
            </a:r>
            <a:r>
              <a:rPr lang="fr-BE" dirty="0"/>
              <a:t> of the team in </a:t>
            </a:r>
            <a:r>
              <a:rPr lang="fr-BE" dirty="0" err="1"/>
              <a:t>each</a:t>
            </a:r>
            <a:r>
              <a:rPr lang="fr-BE" dirty="0"/>
              <a:t> stage:</a:t>
            </a:r>
          </a:p>
          <a:p>
            <a:pPr marL="342900" indent="-342900">
              <a:buFontTx/>
              <a:buChar char="-"/>
            </a:pPr>
            <a:r>
              <a:rPr lang="fr-BE" dirty="0"/>
              <a:t>Forming</a:t>
            </a:r>
          </a:p>
          <a:p>
            <a:pPr marL="342900" indent="-342900">
              <a:buFontTx/>
              <a:buChar char="-"/>
            </a:pPr>
            <a:r>
              <a:rPr lang="fr-BE" dirty="0" err="1"/>
              <a:t>Storming</a:t>
            </a:r>
            <a:endParaRPr lang="fr-BE" dirty="0"/>
          </a:p>
          <a:p>
            <a:pPr marL="342900" indent="-342900">
              <a:buFontTx/>
              <a:buChar char="-"/>
            </a:pPr>
            <a:r>
              <a:rPr lang="fr-BE" dirty="0" err="1"/>
              <a:t>Norming</a:t>
            </a:r>
            <a:endParaRPr lang="fr-BE" dirty="0"/>
          </a:p>
          <a:p>
            <a:pPr marL="342900" indent="-342900">
              <a:buFontTx/>
              <a:buChar char="-"/>
            </a:pPr>
            <a:r>
              <a:rPr lang="fr-BE" dirty="0" err="1"/>
              <a:t>Performing</a:t>
            </a:r>
            <a:r>
              <a:rPr lang="fr-BE" dirty="0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E94A-A9F1-4519-94CB-10819045F5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99750634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16</TotalTime>
  <Words>283</Words>
  <Application>Microsoft Office PowerPoint</Application>
  <PresentationFormat>Widescreen</PresentationFormat>
  <Paragraphs>63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Helvetica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Developing your team</vt:lpstr>
      <vt:lpstr>Working agreement</vt:lpstr>
      <vt:lpstr>PowerPoint Presentation</vt:lpstr>
      <vt:lpstr>Objectives and Outline</vt:lpstr>
      <vt:lpstr>Team Development</vt:lpstr>
      <vt:lpstr>Exercise</vt:lpstr>
      <vt:lpstr>Exercice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 </dc:title>
  <dc:creator>Sylvie</dc:creator>
  <cp:lastModifiedBy>Sylvie Gosme</cp:lastModifiedBy>
  <cp:revision>1</cp:revision>
  <dcterms:created xsi:type="dcterms:W3CDTF">2022-10-05T17:59:20Z</dcterms:created>
  <dcterms:modified xsi:type="dcterms:W3CDTF">2022-11-02T09:41:10Z</dcterms:modified>
</cp:coreProperties>
</file>