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4"/>
  </p:notesMasterIdLst>
  <p:sldIdLst>
    <p:sldId id="256" r:id="rId6"/>
    <p:sldId id="559" r:id="rId7"/>
    <p:sldId id="393" r:id="rId8"/>
    <p:sldId id="466" r:id="rId9"/>
    <p:sldId id="560" r:id="rId10"/>
    <p:sldId id="257" r:id="rId11"/>
    <p:sldId id="391" r:id="rId12"/>
    <p:sldId id="392" r:id="rId13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17FF04-E7B6-49EE-847C-F3B76A057AF1}" v="2" dt="2022-11-07T08:27:49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FA1CECD5-4A47-4719-A8B6-37AFB40463E9}"/>
    <pc:docChg chg="addSld modSld">
      <pc:chgData name="Sylvie Gosme" userId="52ba5b3c-b79f-4849-9de3-28ef02cd483d" providerId="ADAL" clId="{FA1CECD5-4A47-4719-A8B6-37AFB40463E9}" dt="2022-10-11T15:18:46.676" v="273"/>
      <pc:docMkLst>
        <pc:docMk/>
      </pc:docMkLst>
      <pc:sldChg chg="modSp">
        <pc:chgData name="Sylvie Gosme" userId="52ba5b3c-b79f-4849-9de3-28ef02cd483d" providerId="ADAL" clId="{FA1CECD5-4A47-4719-A8B6-37AFB40463E9}" dt="2022-10-11T15:17:00.840" v="29" actId="20577"/>
        <pc:sldMkLst>
          <pc:docMk/>
          <pc:sldMk cId="852429976" sldId="256"/>
        </pc:sldMkLst>
        <pc:spChg chg="mod">
          <ac:chgData name="Sylvie Gosme" userId="52ba5b3c-b79f-4849-9de3-28ef02cd483d" providerId="ADAL" clId="{FA1CECD5-4A47-4719-A8B6-37AFB40463E9}" dt="2022-10-11T15:17:00.840" v="29" actId="20577"/>
          <ac:spMkLst>
            <pc:docMk/>
            <pc:sldMk cId="852429976" sldId="256"/>
            <ac:spMk id="2" creationId="{1547CF23-8EE4-44FD-853D-DEC825A1FE78}"/>
          </ac:spMkLst>
        </pc:spChg>
      </pc:sldChg>
      <pc:sldChg chg="modSp">
        <pc:chgData name="Sylvie Gosme" userId="52ba5b3c-b79f-4849-9de3-28ef02cd483d" providerId="ADAL" clId="{FA1CECD5-4A47-4719-A8B6-37AFB40463E9}" dt="2022-10-11T15:18:32.384" v="272" actId="20577"/>
        <pc:sldMkLst>
          <pc:docMk/>
          <pc:sldMk cId="1686529650" sldId="393"/>
        </pc:sldMkLst>
        <pc:spChg chg="mod">
          <ac:chgData name="Sylvie Gosme" userId="52ba5b3c-b79f-4849-9de3-28ef02cd483d" providerId="ADAL" clId="{FA1CECD5-4A47-4719-A8B6-37AFB40463E9}" dt="2022-10-11T15:17:34.054" v="31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FA1CECD5-4A47-4719-A8B6-37AFB40463E9}" dt="2022-10-11T15:18:32.384" v="272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add">
        <pc:chgData name="Sylvie Gosme" userId="52ba5b3c-b79f-4849-9de3-28ef02cd483d" providerId="ADAL" clId="{FA1CECD5-4A47-4719-A8B6-37AFB40463E9}" dt="2022-10-11T15:18:46.676" v="273"/>
        <pc:sldMkLst>
          <pc:docMk/>
          <pc:sldMk cId="3100594742" sldId="559"/>
        </pc:sldMkLst>
      </pc:sldChg>
    </pc:docChg>
  </pc:docChgLst>
  <pc:docChgLst>
    <pc:chgData name="Sylvie Gosme" userId="52ba5b3c-b79f-4849-9de3-28ef02cd483d" providerId="ADAL" clId="{BD17FF04-E7B6-49EE-847C-F3B76A057AF1}"/>
    <pc:docChg chg="custSel addSld delSld modSld">
      <pc:chgData name="Sylvie Gosme" userId="52ba5b3c-b79f-4849-9de3-28ef02cd483d" providerId="ADAL" clId="{BD17FF04-E7B6-49EE-847C-F3B76A057AF1}" dt="2022-11-07T08:29:49.442" v="267" actId="313"/>
      <pc:docMkLst>
        <pc:docMk/>
      </pc:docMkLst>
      <pc:sldChg chg="modSp">
        <pc:chgData name="Sylvie Gosme" userId="52ba5b3c-b79f-4849-9de3-28ef02cd483d" providerId="ADAL" clId="{BD17FF04-E7B6-49EE-847C-F3B76A057AF1}" dt="2022-10-11T16:27:28.361" v="16" actId="20577"/>
        <pc:sldMkLst>
          <pc:docMk/>
          <pc:sldMk cId="852429976" sldId="256"/>
        </pc:sldMkLst>
        <pc:spChg chg="mod">
          <ac:chgData name="Sylvie Gosme" userId="52ba5b3c-b79f-4849-9de3-28ef02cd483d" providerId="ADAL" clId="{BD17FF04-E7B6-49EE-847C-F3B76A057AF1}" dt="2022-10-11T16:27:28.361" v="16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">
        <pc:chgData name="Sylvie Gosme" userId="52ba5b3c-b79f-4849-9de3-28ef02cd483d" providerId="ADAL" clId="{BD17FF04-E7B6-49EE-847C-F3B76A057AF1}" dt="2022-11-07T08:29:10.604" v="132" actId="313"/>
        <pc:sldMkLst>
          <pc:docMk/>
          <pc:sldMk cId="1991191949" sldId="391"/>
        </pc:sldMkLst>
        <pc:spChg chg="mod">
          <ac:chgData name="Sylvie Gosme" userId="52ba5b3c-b79f-4849-9de3-28ef02cd483d" providerId="ADAL" clId="{BD17FF04-E7B6-49EE-847C-F3B76A057AF1}" dt="2022-11-07T08:29:10.604" v="132" actId="313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BD17FF04-E7B6-49EE-847C-F3B76A057AF1}" dt="2022-11-07T08:29:49.442" v="267" actId="313"/>
        <pc:sldMkLst>
          <pc:docMk/>
          <pc:sldMk cId="3799750634" sldId="392"/>
        </pc:sldMkLst>
        <pc:spChg chg="mod">
          <ac:chgData name="Sylvie Gosme" userId="52ba5b3c-b79f-4849-9de3-28ef02cd483d" providerId="ADAL" clId="{BD17FF04-E7B6-49EE-847C-F3B76A057AF1}" dt="2022-11-07T08:29:49.442" v="267" actId="313"/>
          <ac:spMkLst>
            <pc:docMk/>
            <pc:sldMk cId="3799750634" sldId="392"/>
            <ac:spMk id="4" creationId="{0B855965-9594-47A5-B19D-AE7C0B368DC2}"/>
          </ac:spMkLst>
        </pc:spChg>
      </pc:sldChg>
      <pc:sldChg chg="modSp">
        <pc:chgData name="Sylvie Gosme" userId="52ba5b3c-b79f-4849-9de3-28ef02cd483d" providerId="ADAL" clId="{BD17FF04-E7B6-49EE-847C-F3B76A057AF1}" dt="2022-10-11T16:28:10.548" v="20" actId="20577"/>
        <pc:sldMkLst>
          <pc:docMk/>
          <pc:sldMk cId="1686529650" sldId="393"/>
        </pc:sldMkLst>
        <pc:spChg chg="mod">
          <ac:chgData name="Sylvie Gosme" userId="52ba5b3c-b79f-4849-9de3-28ef02cd483d" providerId="ADAL" clId="{BD17FF04-E7B6-49EE-847C-F3B76A057AF1}" dt="2022-10-11T16:28:10.548" v="20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modSp add">
        <pc:chgData name="Sylvie Gosme" userId="52ba5b3c-b79f-4849-9de3-28ef02cd483d" providerId="ADAL" clId="{BD17FF04-E7B6-49EE-847C-F3B76A057AF1}" dt="2022-11-07T08:28:02.587" v="71" actId="20577"/>
        <pc:sldMkLst>
          <pc:docMk/>
          <pc:sldMk cId="809778321" sldId="466"/>
        </pc:sldMkLst>
        <pc:spChg chg="mod">
          <ac:chgData name="Sylvie Gosme" userId="52ba5b3c-b79f-4849-9de3-28ef02cd483d" providerId="ADAL" clId="{BD17FF04-E7B6-49EE-847C-F3B76A057AF1}" dt="2022-11-07T08:28:02.587" v="71" actId="20577"/>
          <ac:spMkLst>
            <pc:docMk/>
            <pc:sldMk cId="809778321" sldId="466"/>
            <ac:spMk id="29698" creationId="{00000000-0000-0000-0000-000000000000}"/>
          </ac:spMkLst>
        </pc:spChg>
      </pc:sldChg>
      <pc:sldChg chg="del">
        <pc:chgData name="Sylvie Gosme" userId="52ba5b3c-b79f-4849-9de3-28ef02cd483d" providerId="ADAL" clId="{BD17FF04-E7B6-49EE-847C-F3B76A057AF1}" dt="2022-11-07T08:27:37.499" v="63" actId="2696"/>
        <pc:sldMkLst>
          <pc:docMk/>
          <pc:sldMk cId="1276328954" sldId="466"/>
        </pc:sldMkLst>
      </pc:sldChg>
      <pc:sldChg chg="del">
        <pc:chgData name="Sylvie Gosme" userId="52ba5b3c-b79f-4849-9de3-28ef02cd483d" providerId="ADAL" clId="{BD17FF04-E7B6-49EE-847C-F3B76A057AF1}" dt="2022-11-07T08:27:40.021" v="64" actId="2696"/>
        <pc:sldMkLst>
          <pc:docMk/>
          <pc:sldMk cId="1741393106" sldId="467"/>
        </pc:sldMkLst>
      </pc:sldChg>
      <pc:sldChg chg="modSp add">
        <pc:chgData name="Sylvie Gosme" userId="52ba5b3c-b79f-4849-9de3-28ef02cd483d" providerId="ADAL" clId="{BD17FF04-E7B6-49EE-847C-F3B76A057AF1}" dt="2022-11-07T08:28:17.289" v="75" actId="1076"/>
        <pc:sldMkLst>
          <pc:docMk/>
          <pc:sldMk cId="1397618609" sldId="560"/>
        </pc:sldMkLst>
        <pc:spChg chg="mod">
          <ac:chgData name="Sylvie Gosme" userId="52ba5b3c-b79f-4849-9de3-28ef02cd483d" providerId="ADAL" clId="{BD17FF04-E7B6-49EE-847C-F3B76A057AF1}" dt="2022-11-07T08:28:17.289" v="75" actId="1076"/>
          <ac:spMkLst>
            <pc:docMk/>
            <pc:sldMk cId="1397618609" sldId="560"/>
            <ac:spMk id="29698" creationId="{00000000-0000-0000-0000-000000000000}"/>
          </ac:spMkLst>
        </pc:spChg>
      </pc:sldChg>
    </pc:docChg>
  </pc:docChgLst>
  <pc:docChgLst>
    <pc:chgData name="Sylvie Gosme" userId="52ba5b3c-b79f-4849-9de3-28ef02cd483d" providerId="ADAL" clId="{B9AC7524-04EB-414A-92A8-A5D09D59CE74}"/>
    <pc:docChg chg="undo addSld delSld modSld">
      <pc:chgData name="Sylvie Gosme" userId="52ba5b3c-b79f-4849-9de3-28ef02cd483d" providerId="ADAL" clId="{B9AC7524-04EB-414A-92A8-A5D09D59CE74}" dt="2022-10-11T15:32:29.455" v="96" actId="20577"/>
      <pc:docMkLst>
        <pc:docMk/>
      </pc:docMkLst>
      <pc:sldChg chg="modSp">
        <pc:chgData name="Sylvie Gosme" userId="52ba5b3c-b79f-4849-9de3-28ef02cd483d" providerId="ADAL" clId="{B9AC7524-04EB-414A-92A8-A5D09D59CE74}" dt="2022-10-11T15:29:35.145" v="42" actId="113"/>
        <pc:sldMkLst>
          <pc:docMk/>
          <pc:sldMk cId="1918214113" sldId="257"/>
        </pc:sldMkLst>
        <pc:spChg chg="mod">
          <ac:chgData name="Sylvie Gosme" userId="52ba5b3c-b79f-4849-9de3-28ef02cd483d" providerId="ADAL" clId="{B9AC7524-04EB-414A-92A8-A5D09D59CE74}" dt="2022-10-11T15:29:35.145" v="42" actId="113"/>
          <ac:spMkLst>
            <pc:docMk/>
            <pc:sldMk cId="1918214113" sldId="257"/>
            <ac:spMk id="6" creationId="{4C556648-6C85-4B95-80F2-33A1B1E76878}"/>
          </ac:spMkLst>
        </pc:spChg>
      </pc:sldChg>
      <pc:sldChg chg="del">
        <pc:chgData name="Sylvie Gosme" userId="52ba5b3c-b79f-4849-9de3-28ef02cd483d" providerId="ADAL" clId="{B9AC7524-04EB-414A-92A8-A5D09D59CE74}" dt="2022-10-11T15:31:27.336" v="80" actId="2696"/>
        <pc:sldMkLst>
          <pc:docMk/>
          <pc:sldMk cId="0" sldId="390"/>
        </pc:sldMkLst>
      </pc:sldChg>
      <pc:sldChg chg="modSp">
        <pc:chgData name="Sylvie Gosme" userId="52ba5b3c-b79f-4849-9de3-28ef02cd483d" providerId="ADAL" clId="{B9AC7524-04EB-414A-92A8-A5D09D59CE74}" dt="2022-10-11T15:31:56.141" v="83" actId="12"/>
        <pc:sldMkLst>
          <pc:docMk/>
          <pc:sldMk cId="1991191949" sldId="391"/>
        </pc:sldMkLst>
        <pc:spChg chg="mod">
          <ac:chgData name="Sylvie Gosme" userId="52ba5b3c-b79f-4849-9de3-28ef02cd483d" providerId="ADAL" clId="{B9AC7524-04EB-414A-92A8-A5D09D59CE74}" dt="2022-10-11T15:31:56.141" v="83" actId="12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B9AC7524-04EB-414A-92A8-A5D09D59CE74}" dt="2022-10-11T15:32:29.455" v="96" actId="20577"/>
        <pc:sldMkLst>
          <pc:docMk/>
          <pc:sldMk cId="3799750634" sldId="392"/>
        </pc:sldMkLst>
        <pc:spChg chg="mod">
          <ac:chgData name="Sylvie Gosme" userId="52ba5b3c-b79f-4849-9de3-28ef02cd483d" providerId="ADAL" clId="{B9AC7524-04EB-414A-92A8-A5D09D59CE74}" dt="2022-10-11T15:32:29.455" v="96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delSp">
        <pc:chgData name="Sylvie Gosme" userId="52ba5b3c-b79f-4849-9de3-28ef02cd483d" providerId="ADAL" clId="{B9AC7524-04EB-414A-92A8-A5D09D59CE74}" dt="2022-10-11T15:30:08.502" v="43"/>
        <pc:sldMkLst>
          <pc:docMk/>
          <pc:sldMk cId="1686529650" sldId="393"/>
        </pc:sldMkLst>
        <pc:picChg chg="del">
          <ac:chgData name="Sylvie Gosme" userId="52ba5b3c-b79f-4849-9de3-28ef02cd483d" providerId="ADAL" clId="{B9AC7524-04EB-414A-92A8-A5D09D59CE74}" dt="2022-10-11T15:30:08.502" v="43"/>
          <ac:picMkLst>
            <pc:docMk/>
            <pc:sldMk cId="1686529650" sldId="393"/>
            <ac:picMk id="2" creationId="{47C65880-7E6C-4FCC-92A5-C894B7627DE2}"/>
          </ac:picMkLst>
        </pc:picChg>
      </pc:sldChg>
      <pc:sldChg chg="addSp delSp modSp add">
        <pc:chgData name="Sylvie Gosme" userId="52ba5b3c-b79f-4849-9de3-28ef02cd483d" providerId="ADAL" clId="{B9AC7524-04EB-414A-92A8-A5D09D59CE74}" dt="2022-10-11T15:30:54.491" v="72" actId="20577"/>
        <pc:sldMkLst>
          <pc:docMk/>
          <pc:sldMk cId="1276328954" sldId="466"/>
        </pc:sldMkLst>
        <pc:spChg chg="add del mod">
          <ac:chgData name="Sylvie Gosme" userId="52ba5b3c-b79f-4849-9de3-28ef02cd483d" providerId="ADAL" clId="{B9AC7524-04EB-414A-92A8-A5D09D59CE74}" dt="2022-10-11T15:30:27.314" v="48"/>
          <ac:spMkLst>
            <pc:docMk/>
            <pc:sldMk cId="1276328954" sldId="466"/>
            <ac:spMk id="3" creationId="{B1BE6FF3-731A-4831-922B-EB10632E1FA5}"/>
          </ac:spMkLst>
        </pc:spChg>
        <pc:spChg chg="mod">
          <ac:chgData name="Sylvie Gosme" userId="52ba5b3c-b79f-4849-9de3-28ef02cd483d" providerId="ADAL" clId="{B9AC7524-04EB-414A-92A8-A5D09D59CE74}" dt="2022-10-11T15:30:54.491" v="72" actId="20577"/>
          <ac:spMkLst>
            <pc:docMk/>
            <pc:sldMk cId="1276328954" sldId="466"/>
            <ac:spMk id="12" creationId="{00000000-0000-0000-0000-000000000000}"/>
          </ac:spMkLst>
        </pc:spChg>
        <pc:spChg chg="mod">
          <ac:chgData name="Sylvie Gosme" userId="52ba5b3c-b79f-4849-9de3-28ef02cd483d" providerId="ADAL" clId="{B9AC7524-04EB-414A-92A8-A5D09D59CE74}" dt="2022-10-11T15:30:48.060" v="70" actId="207"/>
          <ac:spMkLst>
            <pc:docMk/>
            <pc:sldMk cId="1276328954" sldId="466"/>
            <ac:spMk id="29698" creationId="{00000000-0000-0000-0000-000000000000}"/>
          </ac:spMkLst>
        </pc:spChg>
        <pc:graphicFrameChg chg="mod">
          <ac:chgData name="Sylvie Gosme" userId="52ba5b3c-b79f-4849-9de3-28ef02cd483d" providerId="ADAL" clId="{B9AC7524-04EB-414A-92A8-A5D09D59CE74}" dt="2022-10-11T15:30:51.797" v="71" actId="1076"/>
          <ac:graphicFrameMkLst>
            <pc:docMk/>
            <pc:sldMk cId="1276328954" sldId="466"/>
            <ac:graphicFrameMk id="7" creationId="{00000000-0000-0000-0000-000000000000}"/>
          </ac:graphicFrameMkLst>
        </pc:graphicFrameChg>
      </pc:sldChg>
      <pc:sldChg chg="modSp add">
        <pc:chgData name="Sylvie Gosme" userId="52ba5b3c-b79f-4849-9de3-28ef02cd483d" providerId="ADAL" clId="{B9AC7524-04EB-414A-92A8-A5D09D59CE74}" dt="2022-10-11T15:31:16.250" v="79" actId="207"/>
        <pc:sldMkLst>
          <pc:docMk/>
          <pc:sldMk cId="1741393106" sldId="467"/>
        </pc:sldMkLst>
        <pc:spChg chg="mod">
          <ac:chgData name="Sylvie Gosme" userId="52ba5b3c-b79f-4849-9de3-28ef02cd483d" providerId="ADAL" clId="{B9AC7524-04EB-414A-92A8-A5D09D59CE74}" dt="2022-10-11T15:31:16.250" v="79" actId="207"/>
          <ac:spMkLst>
            <pc:docMk/>
            <pc:sldMk cId="1741393106" sldId="467"/>
            <ac:spMk id="29698" creationId="{00000000-0000-0000-0000-000000000000}"/>
          </ac:spMkLst>
        </pc:spChg>
      </pc:sldChg>
      <pc:sldMasterChg chg="delSldLayout">
        <pc:chgData name="Sylvie Gosme" userId="52ba5b3c-b79f-4849-9de3-28ef02cd483d" providerId="ADAL" clId="{B9AC7524-04EB-414A-92A8-A5D09D59CE74}" dt="2022-10-11T15:31:27.337" v="81" actId="2696"/>
        <pc:sldMasterMkLst>
          <pc:docMk/>
          <pc:sldMasterMk cId="1895588528" sldId="2147483663"/>
        </pc:sldMasterMkLst>
        <pc:sldLayoutChg chg="del">
          <pc:chgData name="Sylvie Gosme" userId="52ba5b3c-b79f-4849-9de3-28ef02cd483d" providerId="ADAL" clId="{B9AC7524-04EB-414A-92A8-A5D09D59CE74}" dt="2022-10-11T15:31:27.337" v="81" actId="2696"/>
          <pc:sldLayoutMkLst>
            <pc:docMk/>
            <pc:sldMasterMk cId="1895588528" sldId="2147483663"/>
            <pc:sldLayoutMk cId="1179865232" sldId="2147483674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Cliquez pour modifier les styles du texte principal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/>
              <a:t>Where competence = task knowledge and transferable skills</a:t>
            </a:r>
          </a:p>
          <a:p>
            <a:r>
              <a:rPr lang="en-US" dirty="0"/>
              <a:t>Where commitment = confidence and motivation</a:t>
            </a:r>
          </a:p>
          <a:p>
            <a:r>
              <a:rPr lang="en-US" dirty="0"/>
              <a:t>The Hersey-Blanchard model maps each leadership style to each maturity level of the individual staff member:</a:t>
            </a:r>
          </a:p>
          <a:p>
            <a:r>
              <a:rPr lang="en-US" dirty="0"/>
              <a:t>M1: Low maturity - S1: Telling/directing</a:t>
            </a:r>
          </a:p>
          <a:p>
            <a:r>
              <a:rPr lang="en-US" dirty="0"/>
              <a:t>M2: Medium maturity, limited skills - S2: Selling/coaching</a:t>
            </a:r>
          </a:p>
          <a:p>
            <a:r>
              <a:rPr lang="en-US" dirty="0"/>
              <a:t>M3: Medium maturity, higher skills but lacking confidence - S3: Participating/supporting</a:t>
            </a:r>
          </a:p>
          <a:p>
            <a:r>
              <a:rPr lang="en-US" dirty="0"/>
              <a:t>M4: High maturity - S4: Delegating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112877-4680-425F-AD73-875BF835647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33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/>
              <a:t>Where competence = task knowledge and transferable skills</a:t>
            </a:r>
          </a:p>
          <a:p>
            <a:r>
              <a:rPr lang="en-US" dirty="0"/>
              <a:t>Where commitment = confidence and motivation</a:t>
            </a:r>
          </a:p>
          <a:p>
            <a:r>
              <a:rPr lang="en-US" dirty="0"/>
              <a:t>The Hersey-Blanchard model maps each leadership style to each maturity level of the individual staff member:</a:t>
            </a:r>
          </a:p>
          <a:p>
            <a:r>
              <a:rPr lang="en-US" dirty="0"/>
              <a:t>M1: Low maturity - S1: Telling/directing</a:t>
            </a:r>
          </a:p>
          <a:p>
            <a:r>
              <a:rPr lang="en-US" dirty="0"/>
              <a:t>M2: Medium maturity, limited skills - S2: Selling/coaching</a:t>
            </a:r>
          </a:p>
          <a:p>
            <a:r>
              <a:rPr lang="en-US" dirty="0"/>
              <a:t>M3: Medium maturity, higher skills but lacking confidence - S3: Participating/supporting</a:t>
            </a:r>
          </a:p>
          <a:p>
            <a:r>
              <a:rPr lang="en-US" dirty="0"/>
              <a:t>M4: High maturity - S4: Delegating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112877-4680-425F-AD73-875BF835647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514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15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ABDF-3DD8-4D06-8453-C9F5EEF8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8131-63C7-490A-BB56-56DA46B67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8A562-794F-463F-BF7D-5307BDF48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D9E7-3AC1-4842-A367-AFAB62DB1CD5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159FA-7F96-4D88-BEAE-5A9AC6518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3B05B-E451-4AD3-9ADA-193F40165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B118B-C037-4C62-B530-6844D2AA6F9A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182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Cliquez sur le bouton pour changer d'avis.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6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 bouton pour changer d'avis.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Adapter son </a:t>
            </a:r>
            <a:r>
              <a:rPr lang="fr-BE" dirty="0"/>
              <a:t>style de leadership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 err="1"/>
              <a:t>Sesisons d'apprentissage </a:t>
            </a:r>
            <a:r>
              <a:rPr lang="fr-BE" dirty="0"/>
              <a:t>par les pairs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Accord de </a:t>
            </a:r>
            <a:r>
              <a:rPr lang="fr-BE" dirty="0" err="1"/>
              <a:t>travail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Participation active</a:t>
            </a:r>
          </a:p>
          <a:p>
            <a:endParaRPr lang="fr-BE" dirty="0"/>
          </a:p>
          <a:p>
            <a:r>
              <a:rPr lang="fr-BE" dirty="0"/>
              <a:t>Aucun </a:t>
            </a:r>
            <a:r>
              <a:rPr lang="fr-BE" dirty="0" err="1"/>
              <a:t>jugement</a:t>
            </a:r>
            <a:endParaRPr lang="fr-BE" dirty="0"/>
          </a:p>
          <a:p>
            <a:r>
              <a:rPr lang="fr-BE" b="0" dirty="0"/>
              <a:t>Curiosité - </a:t>
            </a:r>
            <a:r>
              <a:rPr lang="fr-BE" b="0" dirty="0" err="1"/>
              <a:t>utiliser la </a:t>
            </a:r>
            <a:r>
              <a:rPr lang="fr-BE" b="0" dirty="0"/>
              <a:t>perspective du "je".</a:t>
            </a:r>
          </a:p>
          <a:p>
            <a:endParaRPr lang="fr-BE" b="0" dirty="0"/>
          </a:p>
          <a:p>
            <a:r>
              <a:rPr lang="fr-BE" dirty="0" err="1"/>
              <a:t>Confidentialité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...</a:t>
            </a:r>
            <a:r>
              <a:rPr lang="fr-BE" i="1" dirty="0" err="1"/>
              <a:t>autre chose 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Objectifs et </a:t>
            </a:r>
            <a:r>
              <a:rPr lang="fr-BE" dirty="0" err="1"/>
              <a:t>plan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Objectifs 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Identifier comment nous déterminons le style de leadership à utiliser avec chaque membre de l'équipe.</a:t>
            </a:r>
          </a:p>
          <a:p>
            <a:pPr lvl="0"/>
            <a:endParaRPr lang="fr-BE" dirty="0"/>
          </a:p>
          <a:p>
            <a:r>
              <a:rPr lang="en-US" dirty="0"/>
              <a:t>Identifier comment nous pouvons faire passer les membres de notre équipe d'un quadrant à l'autre.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Aperçu 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Nous réfléchirons aux différents membres de notre équipe et à </a:t>
            </a:r>
            <a:r>
              <a:rPr lang="en-US" dirty="0" err="1"/>
              <a:t>ce</a:t>
            </a:r>
            <a:r>
              <a:rPr lang="en-US" dirty="0"/>
              <a:t> qui serait le style de leadership le plus adapté pour eux.</a:t>
            </a:r>
          </a:p>
          <a:p>
            <a:pPr lvl="0"/>
            <a:endParaRPr lang="fr-BE" dirty="0"/>
          </a:p>
          <a:p>
            <a:r>
              <a:rPr lang="en-US" dirty="0"/>
              <a:t>Nous ferons un brainstorming sur ce que nous pouvons mettre en place pour faire progresser les gens et les amener au niveau supérieur.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dirty="0">
                <a:solidFill>
                  <a:srgbClr val="198A8A"/>
                </a:solidFill>
              </a:rPr>
              <a:t>    Styles de Leadership </a:t>
            </a:r>
            <a:r>
              <a:rPr lang="en-GB" dirty="0" err="1">
                <a:solidFill>
                  <a:srgbClr val="198A8A"/>
                </a:solidFill>
              </a:rPr>
              <a:t>situationnel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26840" y="1600202"/>
          <a:ext cx="8373616" cy="5168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6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4353">
                <a:tc>
                  <a:txBody>
                    <a:bodyPr/>
                    <a:lstStyle/>
                    <a:p>
                      <a:pPr algn="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Haut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 leader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transmet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les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décisions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quotidiennes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aux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individus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facilite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POSER DES QUESTIONS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 leader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décide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qui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doit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être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fait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mais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explique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les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décisions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sollicite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les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idées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les suggestions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Soutien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813">
                <a:tc v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 leader délègue largement la résolution de problèmes et la prise de décision. Les</a:t>
                      </a:r>
                      <a:r>
                        <a:rPr lang="fr-BE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individus décident quand et comment ils impliquent leur leader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AUTONOMISER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 leader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définit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les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rôles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les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tâches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les supervise de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près</a:t>
                      </a: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DONNER UNE DIRECTION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8950">
                <a:tc>
                  <a:txBody>
                    <a:bodyPr/>
                    <a:lstStyle/>
                    <a:p>
                      <a:pPr algn="r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Haut</a:t>
                      </a:r>
                    </a:p>
                    <a:p>
                      <a:pPr marL="0" algn="r" defTabSz="914400" rtl="0" eaLnBrk="1" latinLnBrk="0" hangingPunct="1"/>
                      <a:endParaRPr lang="en-GB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31DE766-EE40-4182-ACDE-5D09BDBDE4CD}"/>
              </a:ext>
            </a:extLst>
          </p:cNvPr>
          <p:cNvSpPr txBox="1"/>
          <p:nvPr/>
        </p:nvSpPr>
        <p:spPr>
          <a:xfrm>
            <a:off x="7701334" y="6021289"/>
            <a:ext cx="2715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/>
              <a:t>Adapté</a:t>
            </a:r>
            <a:r>
              <a:rPr lang="en-GB" sz="1200" dirty="0"/>
              <a:t> de Hersey et Blanchard</a:t>
            </a:r>
          </a:p>
        </p:txBody>
      </p:sp>
    </p:spTree>
    <p:extLst>
      <p:ext uri="{BB962C8B-B14F-4D97-AF65-F5344CB8AC3E}">
        <p14:creationId xmlns:p14="http://schemas.microsoft.com/office/powerpoint/2010/main" val="809778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581199" y="136524"/>
            <a:ext cx="1102960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>
                <a:solidFill>
                  <a:srgbClr val="198A8A"/>
                </a:solidFill>
              </a:rPr>
              <a:t>Styles de Leadership pour les </a:t>
            </a:r>
            <a:r>
              <a:rPr lang="en-GB" dirty="0" err="1">
                <a:solidFill>
                  <a:srgbClr val="198A8A"/>
                </a:solidFill>
              </a:rPr>
              <a:t>différents</a:t>
            </a:r>
            <a:r>
              <a:rPr lang="en-GB" dirty="0">
                <a:solidFill>
                  <a:srgbClr val="198A8A"/>
                </a:solidFill>
              </a:rPr>
              <a:t> </a:t>
            </a:r>
            <a:r>
              <a:rPr lang="en-GB" dirty="0" err="1">
                <a:solidFill>
                  <a:srgbClr val="198A8A"/>
                </a:solidFill>
              </a:rPr>
              <a:t>besoins</a:t>
            </a:r>
            <a:endParaRPr lang="en-GB" dirty="0">
              <a:solidFill>
                <a:srgbClr val="198A8A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26840" y="1600202"/>
          <a:ext cx="8229600" cy="5370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8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4353">
                <a:tc>
                  <a:txBody>
                    <a:bodyPr/>
                    <a:lstStyle/>
                    <a:p>
                      <a:pPr algn="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Haut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POSER DES QUESTIONS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Quand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membre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l’équipe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a un bon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niveau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compétence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mais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manque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motivation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ou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d’assurance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Quand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membre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l’équipe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a un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peu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d’expérience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compétence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mais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un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niveau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faible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baseline="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d’assurance</a:t>
                      </a: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Soutien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813">
                <a:tc v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AUTONOMISER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Quand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membre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l’équipe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a un haut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niveau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compétence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et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d’assurance</a:t>
                      </a: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DONNER UNE DIRECTION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Quand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niveau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d’expérience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ou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compétence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bas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mais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le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niveau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d’assurance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 err="1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raisonnable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8950">
                <a:tc>
                  <a:txBody>
                    <a:bodyPr/>
                    <a:lstStyle/>
                    <a:p>
                      <a:pPr algn="r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Haut</a:t>
                      </a:r>
                    </a:p>
                    <a:p>
                      <a:pPr marL="0" algn="r" defTabSz="914400" rtl="0" eaLnBrk="1" latinLnBrk="0" hangingPunct="1"/>
                      <a:endParaRPr lang="en-GB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92313" y="6356351"/>
            <a:ext cx="8604250" cy="365125"/>
          </a:xfrm>
        </p:spPr>
        <p:txBody>
          <a:bodyPr/>
          <a:lstStyle/>
          <a:p>
            <a:pPr algn="l">
              <a:defRPr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AE098D-FEFF-49B2-A5F5-327B2096BEF6}"/>
              </a:ext>
            </a:extLst>
          </p:cNvPr>
          <p:cNvSpPr txBox="1"/>
          <p:nvPr/>
        </p:nvSpPr>
        <p:spPr>
          <a:xfrm>
            <a:off x="7701334" y="6021289"/>
            <a:ext cx="2715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/>
              <a:t>Adapté</a:t>
            </a:r>
            <a:r>
              <a:rPr lang="en-GB" sz="1200" dirty="0"/>
              <a:t> de Hersey et Blanchard</a:t>
            </a:r>
          </a:p>
        </p:txBody>
      </p:sp>
    </p:spTree>
    <p:extLst>
      <p:ext uri="{BB962C8B-B14F-4D97-AF65-F5344CB8AC3E}">
        <p14:creationId xmlns:p14="http://schemas.microsoft.com/office/powerpoint/2010/main" val="1397618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lvl="0"/>
            <a:r>
              <a:rPr lang="en-US" dirty="0"/>
              <a:t>1- Quel est votre style de leadership </a:t>
            </a:r>
            <a:r>
              <a:rPr lang="en-US" dirty="0" err="1"/>
              <a:t>préféré </a:t>
            </a:r>
            <a:r>
              <a:rPr lang="en-US" dirty="0"/>
              <a:t>? </a:t>
            </a:r>
            <a:endParaRPr lang="fr-BE" dirty="0"/>
          </a:p>
          <a:p>
            <a:endParaRPr lang="fr-BE" dirty="0"/>
          </a:p>
          <a:p>
            <a:r>
              <a:rPr lang="fr-BE" dirty="0"/>
              <a:t>2- </a:t>
            </a:r>
            <a:r>
              <a:rPr lang="en-US" dirty="0"/>
              <a:t>Pensez aux membres de votre équipe.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Comment décririez-vous leur niveau d'autonomie, en termes de compétence, de confiance et de motivation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 Quel style serait le mieux adapté selon vous 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Est-ce le style que vous utilisez ? </a:t>
            </a:r>
            <a:endParaRPr lang="fr-BE" dirty="0"/>
          </a:p>
          <a:p>
            <a:endParaRPr lang="fr-BE" dirty="0"/>
          </a:p>
          <a:p>
            <a:r>
              <a:rPr lang="fr-BE" b="0" i="1" dirty="0"/>
              <a:t>(</a:t>
            </a:r>
            <a:r>
              <a:rPr lang="fr-BE" b="0" i="1" dirty="0" err="1"/>
              <a:t>voir </a:t>
            </a:r>
            <a:r>
              <a:rPr lang="fr-BE" b="0" i="1" dirty="0"/>
              <a:t>notes des participants)</a:t>
            </a:r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Exercice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Individuellement, pensez à des personnes de votre équipe qui sont (ou étaient) en général dans les 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Quadrant </a:t>
            </a:r>
            <a:r>
              <a:rPr lang="fr-BE" dirty="0"/>
              <a:t>‘donner une direction’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Quadrant </a:t>
            </a:r>
            <a:r>
              <a:rPr lang="fr-BE" dirty="0"/>
              <a:t>‘guider’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Quadrant ‘poser des questions’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En groupe, décrivez une personne qui se trouve dans un quadrant, ses points forts et ses défis, et discutez de la manière dont vous pourriez la faire passer dans le quadrant suivant. </a:t>
            </a:r>
          </a:p>
          <a:p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BE" dirty="0"/>
              <a:t>De ‘donner une direction’ à ‘guider’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BE" dirty="0"/>
              <a:t>De ‘guider’ à ‘poser des questions’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Du ‘poser des questions’ à ‘</a:t>
            </a:r>
            <a:r>
              <a:rPr lang="en-US" dirty="0" err="1"/>
              <a:t>autonomiser</a:t>
            </a:r>
            <a:r>
              <a:rPr lang="en-US" dirty="0"/>
              <a:t>’</a:t>
            </a:r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31</TotalTime>
  <Words>614</Words>
  <Application>Microsoft Office PowerPoint</Application>
  <PresentationFormat>Widescreen</PresentationFormat>
  <Paragraphs>105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Adapter son style de leadership</vt:lpstr>
      <vt:lpstr>Accord de travail</vt:lpstr>
      <vt:lpstr>Objectifs et plan</vt:lpstr>
      <vt:lpstr>    Styles de Leadership situationnel</vt:lpstr>
      <vt:lpstr>Styles de Leadership pour les différents besoins</vt:lpstr>
      <vt:lpstr>Exercice</vt:lpstr>
      <vt:lpstr>Exercice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keywords>, docId:CD0AFDC7E12C83285D2D0604A4C7CE04</cp:keywords>
  <cp:lastModifiedBy>Sylvie Gosme</cp:lastModifiedBy>
  <cp:revision>1</cp:revision>
  <dcterms:created xsi:type="dcterms:W3CDTF">2022-10-05T17:59:20Z</dcterms:created>
  <dcterms:modified xsi:type="dcterms:W3CDTF">2022-11-07T08:29:55Z</dcterms:modified>
</cp:coreProperties>
</file>