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  <p:sldMasterId id="2147483667" r:id="rId3"/>
    <p:sldMasterId id="2147483669" r:id="rId4"/>
    <p:sldMasterId id="2147483671" r:id="rId5"/>
  </p:sldMasterIdLst>
  <p:notesMasterIdLst>
    <p:notesMasterId r:id="rId12"/>
  </p:notesMasterIdLst>
  <p:sldIdLst>
    <p:sldId id="256" r:id="rId6"/>
    <p:sldId id="559" r:id="rId7"/>
    <p:sldId id="393" r:id="rId8"/>
    <p:sldId id="558" r:id="rId9"/>
    <p:sldId id="257" r:id="rId10"/>
    <p:sldId id="391" r:id="rId11"/>
  </p:sldIdLst>
  <p:sldSz cx="12192000" cy="6858000"/>
  <p:notesSz cx="6858000" cy="9144000"/>
  <p:defaultTextStyle>
    <a:defPPr>
      <a:defRPr lang="nl-B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7BC673-8330-4F00-8577-8AB5A23483F3}" v="16" dt="2022-10-11T07:13:41.4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ylvie Gosme" userId="52ba5b3c-b79f-4849-9de3-28ef02cd483d" providerId="ADAL" clId="{FA1CECD5-4A47-4719-A8B6-37AFB40463E9}"/>
    <pc:docChg chg="addSld delSld modSld">
      <pc:chgData name="Sylvie Gosme" userId="52ba5b3c-b79f-4849-9de3-28ef02cd483d" providerId="ADAL" clId="{FA1CECD5-4A47-4719-A8B6-37AFB40463E9}" dt="2022-10-07T15:31:15.436" v="50" actId="20577"/>
      <pc:docMkLst>
        <pc:docMk/>
      </pc:docMkLst>
      <pc:sldChg chg="modSp">
        <pc:chgData name="Sylvie Gosme" userId="52ba5b3c-b79f-4849-9de3-28ef02cd483d" providerId="ADAL" clId="{FA1CECD5-4A47-4719-A8B6-37AFB40463E9}" dt="2022-10-07T15:31:15.436" v="50" actId="20577"/>
        <pc:sldMkLst>
          <pc:docMk/>
          <pc:sldMk cId="852429976" sldId="256"/>
        </pc:sldMkLst>
        <pc:spChg chg="mod">
          <ac:chgData name="Sylvie Gosme" userId="52ba5b3c-b79f-4849-9de3-28ef02cd483d" providerId="ADAL" clId="{FA1CECD5-4A47-4719-A8B6-37AFB40463E9}" dt="2022-10-07T15:31:15.436" v="50" actId="20577"/>
          <ac:spMkLst>
            <pc:docMk/>
            <pc:sldMk cId="852429976" sldId="256"/>
            <ac:spMk id="2" creationId="{1547CF23-8EE4-44FD-853D-DEC825A1FE78}"/>
          </ac:spMkLst>
        </pc:spChg>
      </pc:sldChg>
      <pc:sldChg chg="modSp">
        <pc:chgData name="Sylvie Gosme" userId="52ba5b3c-b79f-4849-9de3-28ef02cd483d" providerId="ADAL" clId="{FA1CECD5-4A47-4719-A8B6-37AFB40463E9}" dt="2022-10-07T15:30:05.586" v="20" actId="20577"/>
        <pc:sldMkLst>
          <pc:docMk/>
          <pc:sldMk cId="1918214113" sldId="257"/>
        </pc:sldMkLst>
        <pc:spChg chg="mod">
          <ac:chgData name="Sylvie Gosme" userId="52ba5b3c-b79f-4849-9de3-28ef02cd483d" providerId="ADAL" clId="{FA1CECD5-4A47-4719-A8B6-37AFB40463E9}" dt="2022-10-07T15:30:05.586" v="20" actId="20577"/>
          <ac:spMkLst>
            <pc:docMk/>
            <pc:sldMk cId="1918214113" sldId="257"/>
            <ac:spMk id="6" creationId="{4C556648-6C85-4B95-80F2-33A1B1E76878}"/>
          </ac:spMkLst>
        </pc:spChg>
      </pc:sldChg>
      <pc:sldChg chg="del">
        <pc:chgData name="Sylvie Gosme" userId="52ba5b3c-b79f-4849-9de3-28ef02cd483d" providerId="ADAL" clId="{FA1CECD5-4A47-4719-A8B6-37AFB40463E9}" dt="2022-10-07T15:30:20.277" v="22" actId="2696"/>
        <pc:sldMkLst>
          <pc:docMk/>
          <pc:sldMk cId="0" sldId="390"/>
        </pc:sldMkLst>
      </pc:sldChg>
      <pc:sldChg chg="modSp">
        <pc:chgData name="Sylvie Gosme" userId="52ba5b3c-b79f-4849-9de3-28ef02cd483d" providerId="ADAL" clId="{FA1CECD5-4A47-4719-A8B6-37AFB40463E9}" dt="2022-10-07T15:30:48.158" v="34" actId="20577"/>
        <pc:sldMkLst>
          <pc:docMk/>
          <pc:sldMk cId="1991191949" sldId="391"/>
        </pc:sldMkLst>
        <pc:spChg chg="mod">
          <ac:chgData name="Sylvie Gosme" userId="52ba5b3c-b79f-4849-9de3-28ef02cd483d" providerId="ADAL" clId="{FA1CECD5-4A47-4719-A8B6-37AFB40463E9}" dt="2022-10-07T15:30:48.158" v="34" actId="20577"/>
          <ac:spMkLst>
            <pc:docMk/>
            <pc:sldMk cId="1991191949" sldId="391"/>
            <ac:spMk id="6" creationId="{33FE4980-E438-4FC1-953E-B3A94C910E3C}"/>
          </ac:spMkLst>
        </pc:spChg>
      </pc:sldChg>
      <pc:sldChg chg="del">
        <pc:chgData name="Sylvie Gosme" userId="52ba5b3c-b79f-4849-9de3-28ef02cd483d" providerId="ADAL" clId="{FA1CECD5-4A47-4719-A8B6-37AFB40463E9}" dt="2022-10-07T15:31:03.025" v="35" actId="2696"/>
        <pc:sldMkLst>
          <pc:docMk/>
          <pc:sldMk cId="3799750634" sldId="392"/>
        </pc:sldMkLst>
      </pc:sldChg>
      <pc:sldChg chg="modSp">
        <pc:chgData name="Sylvie Gosme" userId="52ba5b3c-b79f-4849-9de3-28ef02cd483d" providerId="ADAL" clId="{FA1CECD5-4A47-4719-A8B6-37AFB40463E9}" dt="2022-10-07T15:27:30.855" v="4" actId="20577"/>
        <pc:sldMkLst>
          <pc:docMk/>
          <pc:sldMk cId="1686529650" sldId="393"/>
        </pc:sldMkLst>
        <pc:spChg chg="mod">
          <ac:chgData name="Sylvie Gosme" userId="52ba5b3c-b79f-4849-9de3-28ef02cd483d" providerId="ADAL" clId="{FA1CECD5-4A47-4719-A8B6-37AFB40463E9}" dt="2022-10-07T15:27:22.077" v="2" actId="20577"/>
          <ac:spMkLst>
            <pc:docMk/>
            <pc:sldMk cId="1686529650" sldId="393"/>
            <ac:spMk id="5" creationId="{4F895CEF-DF76-4855-A307-53EE5C4C574E}"/>
          </ac:spMkLst>
        </pc:spChg>
        <pc:spChg chg="mod">
          <ac:chgData name="Sylvie Gosme" userId="52ba5b3c-b79f-4849-9de3-28ef02cd483d" providerId="ADAL" clId="{FA1CECD5-4A47-4719-A8B6-37AFB40463E9}" dt="2022-10-07T15:27:30.855" v="4" actId="20577"/>
          <ac:spMkLst>
            <pc:docMk/>
            <pc:sldMk cId="1686529650" sldId="393"/>
            <ac:spMk id="6" creationId="{69CE4EC1-0092-41A7-A5BE-D053135A9DED}"/>
          </ac:spMkLst>
        </pc:spChg>
      </pc:sldChg>
      <pc:sldChg chg="modSp add">
        <pc:chgData name="Sylvie Gosme" userId="52ba5b3c-b79f-4849-9de3-28ef02cd483d" providerId="ADAL" clId="{FA1CECD5-4A47-4719-A8B6-37AFB40463E9}" dt="2022-10-07T15:29:05.907" v="8" actId="14100"/>
        <pc:sldMkLst>
          <pc:docMk/>
          <pc:sldMk cId="542866674" sldId="558"/>
        </pc:sldMkLst>
        <pc:picChg chg="mod">
          <ac:chgData name="Sylvie Gosme" userId="52ba5b3c-b79f-4849-9de3-28ef02cd483d" providerId="ADAL" clId="{FA1CECD5-4A47-4719-A8B6-37AFB40463E9}" dt="2022-10-07T15:29:05.907" v="8" actId="14100"/>
          <ac:picMkLst>
            <pc:docMk/>
            <pc:sldMk cId="542866674" sldId="558"/>
            <ac:picMk id="8" creationId="{92A381E0-7287-4746-89D1-E8F4A7929736}"/>
          </ac:picMkLst>
        </pc:picChg>
      </pc:sldChg>
      <pc:sldChg chg="add del">
        <pc:chgData name="Sylvie Gosme" userId="52ba5b3c-b79f-4849-9de3-28ef02cd483d" providerId="ADAL" clId="{FA1CECD5-4A47-4719-A8B6-37AFB40463E9}" dt="2022-10-07T15:29:32.001" v="10" actId="2696"/>
        <pc:sldMkLst>
          <pc:docMk/>
          <pc:sldMk cId="1565098834" sldId="559"/>
        </pc:sldMkLst>
      </pc:sldChg>
      <pc:sldChg chg="add del">
        <pc:chgData name="Sylvie Gosme" userId="52ba5b3c-b79f-4849-9de3-28ef02cd483d" providerId="ADAL" clId="{FA1CECD5-4A47-4719-A8B6-37AFB40463E9}" dt="2022-10-07T15:30:20.288" v="23" actId="2696"/>
        <pc:sldMkLst>
          <pc:docMk/>
          <pc:sldMk cId="2415712370" sldId="559"/>
        </pc:sldMkLst>
      </pc:sldChg>
      <pc:sldMasterChg chg="delSldLayout">
        <pc:chgData name="Sylvie Gosme" userId="52ba5b3c-b79f-4849-9de3-28ef02cd483d" providerId="ADAL" clId="{FA1CECD5-4A47-4719-A8B6-37AFB40463E9}" dt="2022-10-07T15:30:20.290" v="24" actId="2696"/>
        <pc:sldMasterMkLst>
          <pc:docMk/>
          <pc:sldMasterMk cId="1895588528" sldId="2147483663"/>
        </pc:sldMasterMkLst>
        <pc:sldLayoutChg chg="del">
          <pc:chgData name="Sylvie Gosme" userId="52ba5b3c-b79f-4849-9de3-28ef02cd483d" providerId="ADAL" clId="{FA1CECD5-4A47-4719-A8B6-37AFB40463E9}" dt="2022-10-07T15:30:20.290" v="24" actId="2696"/>
          <pc:sldLayoutMkLst>
            <pc:docMk/>
            <pc:sldMasterMk cId="1895588528" sldId="2147483663"/>
            <pc:sldLayoutMk cId="1179865232" sldId="2147483674"/>
          </pc:sldLayoutMkLst>
        </pc:sldLayoutChg>
      </pc:sldMasterChg>
    </pc:docChg>
  </pc:docChgLst>
  <pc:docChgLst>
    <pc:chgData name="Sylvie Gosme" userId="52ba5b3c-b79f-4849-9de3-28ef02cd483d" providerId="ADAL" clId="{DE7BC673-8330-4F00-8577-8AB5A23483F3}"/>
    <pc:docChg chg="custSel addSld modSld">
      <pc:chgData name="Sylvie Gosme" userId="52ba5b3c-b79f-4849-9de3-28ef02cd483d" providerId="ADAL" clId="{DE7BC673-8330-4F00-8577-8AB5A23483F3}" dt="2022-10-11T07:16:10.584" v="132" actId="114"/>
      <pc:docMkLst>
        <pc:docMk/>
      </pc:docMkLst>
      <pc:sldChg chg="addSp delSp modSp add">
        <pc:chgData name="Sylvie Gosme" userId="52ba5b3c-b79f-4849-9de3-28ef02cd483d" providerId="ADAL" clId="{DE7BC673-8330-4F00-8577-8AB5A23483F3}" dt="2022-10-11T07:16:10.584" v="132" actId="114"/>
        <pc:sldMkLst>
          <pc:docMk/>
          <pc:sldMk cId="3100594742" sldId="559"/>
        </pc:sldMkLst>
        <pc:spChg chg="del">
          <ac:chgData name="Sylvie Gosme" userId="52ba5b3c-b79f-4849-9de3-28ef02cd483d" providerId="ADAL" clId="{DE7BC673-8330-4F00-8577-8AB5A23483F3}" dt="2022-10-11T07:13:41.499" v="1"/>
          <ac:spMkLst>
            <pc:docMk/>
            <pc:sldMk cId="3100594742" sldId="559"/>
            <ac:spMk id="2" creationId="{43174C80-893B-4D5A-87B9-E3280E5B0694}"/>
          </ac:spMkLst>
        </pc:spChg>
        <pc:spChg chg="del">
          <ac:chgData name="Sylvie Gosme" userId="52ba5b3c-b79f-4849-9de3-28ef02cd483d" providerId="ADAL" clId="{DE7BC673-8330-4F00-8577-8AB5A23483F3}" dt="2022-10-11T07:13:41.499" v="1"/>
          <ac:spMkLst>
            <pc:docMk/>
            <pc:sldMk cId="3100594742" sldId="559"/>
            <ac:spMk id="3" creationId="{015B9FF4-521F-4118-9246-75548A9953EC}"/>
          </ac:spMkLst>
        </pc:spChg>
        <pc:spChg chg="add mod">
          <ac:chgData name="Sylvie Gosme" userId="52ba5b3c-b79f-4849-9de3-28ef02cd483d" providerId="ADAL" clId="{DE7BC673-8330-4F00-8577-8AB5A23483F3}" dt="2022-10-11T07:13:47.358" v="18" actId="20577"/>
          <ac:spMkLst>
            <pc:docMk/>
            <pc:sldMk cId="3100594742" sldId="559"/>
            <ac:spMk id="4" creationId="{56A69909-A644-4083-828B-A1749B7161DE}"/>
          </ac:spMkLst>
        </pc:spChg>
        <pc:spChg chg="add mod">
          <ac:chgData name="Sylvie Gosme" userId="52ba5b3c-b79f-4849-9de3-28ef02cd483d" providerId="ADAL" clId="{DE7BC673-8330-4F00-8577-8AB5A23483F3}" dt="2022-10-11T07:14:22.216" v="112" actId="113"/>
          <ac:spMkLst>
            <pc:docMk/>
            <pc:sldMk cId="3100594742" sldId="559"/>
            <ac:spMk id="5" creationId="{D5A0ABDC-1AC9-429D-9482-EEC96DB0E84E}"/>
          </ac:spMkLst>
        </pc:spChg>
        <pc:spChg chg="add mod">
          <ac:chgData name="Sylvie Gosme" userId="52ba5b3c-b79f-4849-9de3-28ef02cd483d" providerId="ADAL" clId="{DE7BC673-8330-4F00-8577-8AB5A23483F3}" dt="2022-10-11T07:16:10.584" v="132" actId="114"/>
          <ac:spMkLst>
            <pc:docMk/>
            <pc:sldMk cId="3100594742" sldId="559"/>
            <ac:spMk id="6" creationId="{33D93475-852F-4A0C-97B0-FDC35BC9C8E9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BAFB2-5B52-4F09-90ED-60970A734AD7}" type="datetimeFigureOut">
              <a:rPr lang="fr-BE" smtClean="0"/>
              <a:t>11-10-22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3F7235-7BAE-403E-9C4F-F5CCD6D33D3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4935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>
            <a:spLocks noGrp="1"/>
          </p:cNvSpPr>
          <p:nvPr>
            <p:ph type="ctrTitle"/>
          </p:nvPr>
        </p:nvSpPr>
        <p:spPr>
          <a:xfrm>
            <a:off x="609600" y="2196936"/>
            <a:ext cx="10363200" cy="1223328"/>
          </a:xfrm>
        </p:spPr>
        <p:txBody>
          <a:bodyPr anchor="b">
            <a:normAutofit/>
          </a:bodyPr>
          <a:lstStyle>
            <a:lvl1pPr algn="l">
              <a:defRPr sz="4000" b="1" cap="all" spc="-60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2" name="Ondertitel 2"/>
          <p:cNvSpPr>
            <a:spLocks noGrp="1"/>
          </p:cNvSpPr>
          <p:nvPr>
            <p:ph type="subTitle" idx="1"/>
          </p:nvPr>
        </p:nvSpPr>
        <p:spPr>
          <a:xfrm>
            <a:off x="609600" y="3430800"/>
            <a:ext cx="10363200" cy="127182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000" b="1" cap="all" spc="-60" baseline="0">
                <a:solidFill>
                  <a:srgbClr val="E3000B"/>
                </a:solidFill>
                <a:latin typeface="Arial" pitchFamily="34" charset="0"/>
                <a:cs typeface="Arial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13" name="Tijdelijke aanduiding voor inhoud 8"/>
          <p:cNvSpPr>
            <a:spLocks noGrp="1"/>
          </p:cNvSpPr>
          <p:nvPr>
            <p:ph sz="quarter" idx="13"/>
          </p:nvPr>
        </p:nvSpPr>
        <p:spPr>
          <a:xfrm>
            <a:off x="609600" y="4963379"/>
            <a:ext cx="10371667" cy="1033661"/>
          </a:xfrm>
        </p:spPr>
        <p:txBody>
          <a:bodyPr>
            <a:norm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defRPr sz="2200" b="1" spc="-60" baseline="0"/>
            </a:lvl1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834B9FA-10C9-0148-81DD-5F4A471877B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panose="020B0600070205080204" pitchFamily="34" charset="-128"/>
              </a:defRPr>
            </a:lvl1pPr>
          </a:lstStyle>
          <a:p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89107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1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01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9F5D9AE-BA4E-0F4D-A41F-533082EFB73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76D65998-92DA-C246-98C4-4B4E2B1A2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44197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04265-7588-494D-B792-7AE75E055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37D65A-19E8-47BC-9AA4-EA3322A628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C00396-A017-458D-9395-596E4CB04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DDE52-4760-405E-84D0-5993D88ABEE9}" type="datetimeFigureOut">
              <a:rPr lang="fr-BE" smtClean="0"/>
              <a:t>11-10-22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D98651-8080-423B-B300-C2D46E868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E6CD7C-9AA4-47AF-92EB-898A5C4B4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70504-1426-45A0-A8E0-A3DD7F7E63E2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828305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afiek 8">
            <a:extLst>
              <a:ext uri="{FF2B5EF4-FFF2-40B4-BE49-F238E27FC236}">
                <a16:creationId xmlns:a16="http://schemas.microsoft.com/office/drawing/2014/main" id="{B00602FC-3AF1-2C41-A3C9-5A0AE849CF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5433526"/>
              </p:ext>
            </p:extLst>
          </p:nvPr>
        </p:nvGraphicFramePr>
        <p:xfrm>
          <a:off x="6408930" y="-160052"/>
          <a:ext cx="5365749" cy="6591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3" imgW="4191000" imgH="5295900" progId="Excel.Chart.8">
                  <p:embed/>
                </p:oleObj>
              </mc:Choice>
              <mc:Fallback>
                <p:oleObj r:id="rId3" imgW="4191000" imgH="5295900" progId="Excel.Chart.8">
                  <p:embed/>
                  <p:pic>
                    <p:nvPicPr>
                      <p:cNvPr id="3" name="Grafiek 8">
                        <a:extLst>
                          <a:ext uri="{FF2B5EF4-FFF2-40B4-BE49-F238E27FC236}">
                            <a16:creationId xmlns:a16="http://schemas.microsoft.com/office/drawing/2014/main" id="{B00602FC-3AF1-2C41-A3C9-5A0AE849CF3A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8930" y="-160052"/>
                        <a:ext cx="5365749" cy="65918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2" y="914339"/>
            <a:ext cx="5367647" cy="5047075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670313D-7714-234E-B23D-C1EEB073527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l"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609DBB31-AB4A-3F47-969D-C5A8F29CC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69408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4">
            <a:extLst>
              <a:ext uri="{FF2B5EF4-FFF2-40B4-BE49-F238E27FC236}">
                <a16:creationId xmlns:a16="http://schemas.microsoft.com/office/drawing/2014/main" id="{A7F388BA-9681-114D-971A-319B26E3C12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522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5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0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26"/>
            <a:ext cx="5366400" cy="5058863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4E0AFD40-DF93-3E49-8D31-EFBDE89108C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1591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143000"/>
          </a:xfrm>
        </p:spPr>
        <p:txBody>
          <a:bodyPr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10972800" cy="4525963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A33641-AC98-4275-9EED-149CFE3D5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D9D66-4FAC-42D1-96F7-5763794938DA}" type="datetimeFigureOut">
              <a:rPr lang="en-US"/>
              <a:pPr>
                <a:defRPr/>
              </a:pPr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001D83-901A-46A6-AFB1-04338D952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F5C17-F162-43BE-B2E7-4289223E3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84919-E4C0-4848-B05C-02F24E895E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712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0"/>
            <a:ext cx="5366400" cy="5047013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01"/>
            <a:ext cx="5366400" cy="50469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FC639431-0E2C-FC45-89A0-ACA5399DFE7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610EB30A-8481-934D-ACC5-7FFD87D72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915908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8">
            <a:extLst>
              <a:ext uri="{FF2B5EF4-FFF2-40B4-BE49-F238E27FC236}">
                <a16:creationId xmlns:a16="http://schemas.microsoft.com/office/drawing/2014/main" id="{4C641B63-36C5-974A-B851-5419A4E44DBA}"/>
              </a:ext>
            </a:extLst>
          </p:cNvPr>
          <p:cNvSpPr/>
          <p:nvPr/>
        </p:nvSpPr>
        <p:spPr>
          <a:xfrm>
            <a:off x="300566" y="5035552"/>
            <a:ext cx="5795433" cy="925513"/>
          </a:xfrm>
          <a:prstGeom prst="rect">
            <a:avLst/>
          </a:prstGeom>
          <a:solidFill>
            <a:srgbClr val="E9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pic>
        <p:nvPicPr>
          <p:cNvPr id="6" name="Afbeelding 5" descr="beeld.jpg">
            <a:extLst>
              <a:ext uri="{FF2B5EF4-FFF2-40B4-BE49-F238E27FC236}">
                <a16:creationId xmlns:a16="http://schemas.microsoft.com/office/drawing/2014/main" id="{EA83F39C-09B8-1A4E-A2FC-637C4FC73F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09"/>
          <a:stretch/>
        </p:blipFill>
        <p:spPr bwMode="auto">
          <a:xfrm>
            <a:off x="285749" y="831439"/>
            <a:ext cx="5810251" cy="419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jdelijke aanduiding voor tekst 7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2" y="5213166"/>
            <a:ext cx="3846615" cy="736373"/>
          </a:xfrm>
        </p:spPr>
        <p:txBody>
          <a:bodyPr/>
          <a:lstStyle>
            <a:lvl1pPr>
              <a:lnSpc>
                <a:spcPts val="1600"/>
              </a:lnSpc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Click to edit master style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B7BD6A7E-39CC-9243-820A-9704CCF0A9F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 algn="l"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5DA35EF6-B6DB-6946-8F4D-4E194745D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3" name="Tijdelijke aanduiding voor inhoud 13">
            <a:extLst>
              <a:ext uri="{FF2B5EF4-FFF2-40B4-BE49-F238E27FC236}">
                <a16:creationId xmlns:a16="http://schemas.microsoft.com/office/drawing/2014/main" id="{AE2DD5D5-3D5E-2846-9EA9-A4072984F22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16003" y="914401"/>
            <a:ext cx="5366400" cy="50469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4448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609600" y="2196936"/>
            <a:ext cx="10363200" cy="1223979"/>
          </a:xfrm>
        </p:spPr>
        <p:txBody>
          <a:bodyPr anchor="b">
            <a:normAutofit/>
          </a:bodyPr>
          <a:lstStyle>
            <a:lvl1pPr algn="l">
              <a:defRPr sz="4000" b="1" cap="all" spc="-60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609600" y="3428996"/>
            <a:ext cx="10363200" cy="139238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000" b="1" cap="all" spc="-60" baseline="0">
                <a:solidFill>
                  <a:srgbClr val="E3000B"/>
                </a:solidFill>
                <a:latin typeface="Arial" pitchFamily="34" charset="0"/>
                <a:cs typeface="Arial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6" name="Tijdelijke aanduiding voor inhoud 8"/>
          <p:cNvSpPr>
            <a:spLocks noGrp="1"/>
          </p:cNvSpPr>
          <p:nvPr>
            <p:ph sz="quarter" idx="13"/>
          </p:nvPr>
        </p:nvSpPr>
        <p:spPr>
          <a:xfrm>
            <a:off x="609600" y="4963377"/>
            <a:ext cx="10371667" cy="1021787"/>
          </a:xfrm>
        </p:spPr>
        <p:txBody>
          <a:bodyPr>
            <a:norm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defRPr sz="2200" b="1" spc="-60" baseline="0"/>
            </a:lvl1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4AE8A376-A75E-E84A-AEEB-E342C123025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BE" altLang="en-US"/>
              <a:t>www.msf.be</a:t>
            </a:r>
          </a:p>
        </p:txBody>
      </p:sp>
    </p:spTree>
    <p:extLst>
      <p:ext uri="{BB962C8B-B14F-4D97-AF65-F5344CB8AC3E}">
        <p14:creationId xmlns:p14="http://schemas.microsoft.com/office/powerpoint/2010/main" val="3125668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E51E8E3F-6A62-B847-A7E7-A8FC4BD58D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"/>
            <a:ext cx="12192000" cy="5997575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5400000" algn="t" rotWithShape="0">
              <a:srgbClr val="808080">
                <a:alpha val="39999"/>
              </a:srgbClr>
            </a:outerShdw>
          </a:effectLst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 sz="2400">
              <a:solidFill>
                <a:schemeClr val="lt1"/>
              </a:solidFill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95C3FB5C-3BA8-2B42-86B4-0C328DB58C73}"/>
              </a:ext>
            </a:extLst>
          </p:cNvPr>
          <p:cNvSpPr/>
          <p:nvPr/>
        </p:nvSpPr>
        <p:spPr>
          <a:xfrm>
            <a:off x="0" y="2"/>
            <a:ext cx="287867" cy="6011863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 sz="2400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D1418434-CBB9-8F49-8DE0-F54252C4B07D}"/>
              </a:ext>
            </a:extLst>
          </p:cNvPr>
          <p:cNvSpPr/>
          <p:nvPr/>
        </p:nvSpPr>
        <p:spPr>
          <a:xfrm>
            <a:off x="11918951" y="2"/>
            <a:ext cx="287867" cy="6011863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 sz="2400"/>
          </a:p>
        </p:txBody>
      </p:sp>
      <p:sp>
        <p:nvSpPr>
          <p:cNvPr id="1029" name="Tijdelijke aanduiding voor titel 1">
            <a:extLst>
              <a:ext uri="{FF2B5EF4-FFF2-40B4-BE49-F238E27FC236}">
                <a16:creationId xmlns:a16="http://schemas.microsoft.com/office/drawing/2014/main" id="{C2DDAA7E-DEEE-B842-A4EE-6E06B3119E4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 dirty="0"/>
              <a:t>Klik om de stijl te bewerken</a:t>
            </a:r>
            <a:endParaRPr lang="nl-BE" altLang="en-US" dirty="0"/>
          </a:p>
        </p:txBody>
      </p:sp>
      <p:sp>
        <p:nvSpPr>
          <p:cNvPr id="1030" name="Tijdelijke aanduiding voor tekst 2">
            <a:extLst>
              <a:ext uri="{FF2B5EF4-FFF2-40B4-BE49-F238E27FC236}">
                <a16:creationId xmlns:a16="http://schemas.microsoft.com/office/drawing/2014/main" id="{07D251E3-DC3A-D947-89AE-A47B4C88DC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40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modelstijlen te bewerken</a:t>
            </a:r>
          </a:p>
          <a:p>
            <a:pPr lvl="1"/>
            <a:r>
              <a:rPr lang="nl-NL" altLang="en-US"/>
              <a:t>Tweede niveau</a:t>
            </a:r>
          </a:p>
          <a:p>
            <a:pPr lvl="2"/>
            <a:r>
              <a:rPr lang="nl-NL" altLang="en-US"/>
              <a:t>Derde niveau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Vijfde niveau</a:t>
            </a:r>
            <a:endParaRPr lang="nl-BE" altLang="en-US"/>
          </a:p>
        </p:txBody>
      </p:sp>
      <p:sp>
        <p:nvSpPr>
          <p:cNvPr id="11" name="Tijdelijke aanduiding voor voettekst 4">
            <a:extLst>
              <a:ext uri="{FF2B5EF4-FFF2-40B4-BE49-F238E27FC236}">
                <a16:creationId xmlns:a16="http://schemas.microsoft.com/office/drawing/2014/main" id="{78245224-39BC-D64C-AFAD-AF0E60DC13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endParaRPr lang="fr-BE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0C01776-116A-B244-B773-0B07BF3F06C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193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431789" algn="l" rtl="0" eaLnBrk="1" fontAlgn="base" hangingPunct="1">
        <a:spcBef>
          <a:spcPts val="388"/>
        </a:spcBef>
        <a:spcAft>
          <a:spcPts val="1000"/>
        </a:spcAft>
        <a:buFont typeface="Arial" panose="020B0604020202020204" pitchFamily="34" charset="0"/>
        <a:defRPr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431789" algn="l" rtl="0" eaLnBrk="1" fontAlgn="base" hangingPunct="1">
        <a:lnSpc>
          <a:spcPts val="1600"/>
        </a:lnSpc>
        <a:spcBef>
          <a:spcPct val="0"/>
        </a:spcBef>
        <a:spcAft>
          <a:spcPts val="600"/>
        </a:spcAft>
        <a:buFont typeface="Arial" panose="020B0604020202020204" pitchFamily="34" charset="0"/>
        <a:tabLst>
          <a:tab pos="450839" algn="l"/>
        </a:tabLst>
        <a:defRPr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690545" indent="-265107" algn="l" rtl="0" eaLnBrk="1" fontAlgn="base" hangingPunct="1">
        <a:spcBef>
          <a:spcPct val="0"/>
        </a:spcBef>
        <a:spcAft>
          <a:spcPts val="900"/>
        </a:spcAft>
        <a:buClr>
          <a:srgbClr val="E3000B"/>
        </a:buClr>
        <a:buFont typeface="Arial" panose="020B0604020202020204" pitchFamily="34" charset="0"/>
        <a:buChar char="□"/>
        <a:defRPr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974701" indent="-269868" algn="l" rtl="0" eaLnBrk="1" fontAlgn="base" hangingPunct="1">
        <a:spcBef>
          <a:spcPct val="0"/>
        </a:spcBef>
        <a:spcAft>
          <a:spcPts val="600"/>
        </a:spcAft>
        <a:buFont typeface="Arial" panose="020B0604020202020204" pitchFamily="34" charset="0"/>
        <a:buChar char="□"/>
        <a:defRPr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2DE2699C-CF30-2A45-9CE4-EBE51DF29083}"/>
              </a:ext>
            </a:extLst>
          </p:cNvPr>
          <p:cNvSpPr/>
          <p:nvPr/>
        </p:nvSpPr>
        <p:spPr>
          <a:xfrm>
            <a:off x="0" y="831851"/>
            <a:ext cx="12192000" cy="5146675"/>
          </a:xfrm>
          <a:prstGeom prst="rect">
            <a:avLst/>
          </a:prstGeom>
          <a:solidFill>
            <a:srgbClr val="E9E9E9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D00A3480-1188-3A4F-89E8-188F6ECB9A9D}"/>
              </a:ext>
            </a:extLst>
          </p:cNvPr>
          <p:cNvSpPr/>
          <p:nvPr/>
        </p:nvSpPr>
        <p:spPr>
          <a:xfrm>
            <a:off x="0" y="831851"/>
            <a:ext cx="287867" cy="5148263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3076" name="Tijdelijke aanduiding voor tekst 2">
            <a:extLst>
              <a:ext uri="{FF2B5EF4-FFF2-40B4-BE49-F238E27FC236}">
                <a16:creationId xmlns:a16="http://schemas.microsoft.com/office/drawing/2014/main" id="{32370D64-663F-FF47-8EF2-F01EA78E07E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2"/>
            <a:ext cx="10972800" cy="436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modelstijlen te bewerken</a:t>
            </a:r>
          </a:p>
          <a:p>
            <a:pPr lvl="1"/>
            <a:r>
              <a:rPr lang="nl-NL" altLang="en-US"/>
              <a:t>Tweede niveau</a:t>
            </a:r>
          </a:p>
          <a:p>
            <a:pPr lvl="2"/>
            <a:r>
              <a:rPr lang="nl-NL" altLang="en-US"/>
              <a:t>Derde niveau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Vijfde niveau</a:t>
            </a:r>
            <a:endParaRPr lang="nl-BE" altLang="en-US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D3837033-795A-294F-9DD3-06A652185388}"/>
              </a:ext>
            </a:extLst>
          </p:cNvPr>
          <p:cNvSpPr/>
          <p:nvPr/>
        </p:nvSpPr>
        <p:spPr>
          <a:xfrm>
            <a:off x="11918951" y="831851"/>
            <a:ext cx="287867" cy="5146675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0" name="Tijdelijke aanduiding voor voettekst 4">
            <a:extLst>
              <a:ext uri="{FF2B5EF4-FFF2-40B4-BE49-F238E27FC236}">
                <a16:creationId xmlns:a16="http://schemas.microsoft.com/office/drawing/2014/main" id="{A733D46A-115B-B749-9827-201B14C3A0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55C3782-AD19-114C-8D20-EE45956C38A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588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75" r:id="rId4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899D8756-258F-9F4D-81C3-B64EF17FA327}"/>
              </a:ext>
            </a:extLst>
          </p:cNvPr>
          <p:cNvSpPr/>
          <p:nvPr/>
        </p:nvSpPr>
        <p:spPr>
          <a:xfrm>
            <a:off x="0" y="831851"/>
            <a:ext cx="12192000" cy="5146675"/>
          </a:xfrm>
          <a:prstGeom prst="rect">
            <a:avLst/>
          </a:prstGeom>
          <a:solidFill>
            <a:srgbClr val="E9E9E9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B17825A9-05D1-3A40-8AC8-ACA832E2B892}"/>
              </a:ext>
            </a:extLst>
          </p:cNvPr>
          <p:cNvSpPr/>
          <p:nvPr/>
        </p:nvSpPr>
        <p:spPr>
          <a:xfrm>
            <a:off x="0" y="831851"/>
            <a:ext cx="287867" cy="51482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7172" name="Tijdelijke aanduiding voor tekst 2">
            <a:extLst>
              <a:ext uri="{FF2B5EF4-FFF2-40B4-BE49-F238E27FC236}">
                <a16:creationId xmlns:a16="http://schemas.microsoft.com/office/drawing/2014/main" id="{E7672D6E-8FED-A546-A39F-4747E73CDDF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2"/>
            <a:ext cx="10972800" cy="436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modelstijlen te bewerken</a:t>
            </a:r>
          </a:p>
          <a:p>
            <a:pPr lvl="1"/>
            <a:r>
              <a:rPr lang="nl-NL" altLang="en-US"/>
              <a:t>Tweede niveau</a:t>
            </a:r>
          </a:p>
          <a:p>
            <a:pPr lvl="2"/>
            <a:r>
              <a:rPr lang="nl-NL" altLang="en-US"/>
              <a:t>Derde niveau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Vijfde niveau</a:t>
            </a:r>
            <a:endParaRPr lang="nl-BE" altLang="en-US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2B3E3F76-02F5-4745-9C7E-5F097D81111F}"/>
              </a:ext>
            </a:extLst>
          </p:cNvPr>
          <p:cNvSpPr/>
          <p:nvPr/>
        </p:nvSpPr>
        <p:spPr>
          <a:xfrm>
            <a:off x="11918951" y="831851"/>
            <a:ext cx="287867" cy="51466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5" name="Tijdelijke aanduiding voor tekst 2">
            <a:extLst>
              <a:ext uri="{FF2B5EF4-FFF2-40B4-BE49-F238E27FC236}">
                <a16:creationId xmlns:a16="http://schemas.microsoft.com/office/drawing/2014/main" id="{042AD3C4-471B-0545-88AF-3264208E2755}"/>
              </a:ext>
            </a:extLst>
          </p:cNvPr>
          <p:cNvSpPr txBox="1">
            <a:spLocks/>
          </p:cNvSpPr>
          <p:nvPr/>
        </p:nvSpPr>
        <p:spPr>
          <a:xfrm>
            <a:off x="353484" y="6124577"/>
            <a:ext cx="10972800" cy="7334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ts val="2800"/>
              </a:lnSpc>
            </a:pPr>
            <a:endParaRPr lang="nl-NL" altLang="en-US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jdelijke aanduiding voor voettekst 4">
            <a:extLst>
              <a:ext uri="{FF2B5EF4-FFF2-40B4-BE49-F238E27FC236}">
                <a16:creationId xmlns:a16="http://schemas.microsoft.com/office/drawing/2014/main" id="{21D861F1-F7D7-DD40-B347-7D2F39A3B1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28378-5F8D-7147-AC5B-1E131D8A71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978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F5DD0626-9C91-0D4C-9812-CCF70D1885C5}"/>
              </a:ext>
            </a:extLst>
          </p:cNvPr>
          <p:cNvSpPr/>
          <p:nvPr/>
        </p:nvSpPr>
        <p:spPr>
          <a:xfrm flipV="1">
            <a:off x="0" y="0"/>
            <a:ext cx="12143317" cy="831851"/>
          </a:xfrm>
          <a:prstGeom prst="rect">
            <a:avLst/>
          </a:prstGeom>
          <a:solidFill>
            <a:srgbClr val="E9E9E9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C008C7B1-3475-A947-B807-A44DAADF23F3}"/>
              </a:ext>
            </a:extLst>
          </p:cNvPr>
          <p:cNvSpPr/>
          <p:nvPr/>
        </p:nvSpPr>
        <p:spPr>
          <a:xfrm>
            <a:off x="0" y="1"/>
            <a:ext cx="287867" cy="59801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9220" name="Tijdelijke aanduiding voor tekst 2">
            <a:extLst>
              <a:ext uri="{FF2B5EF4-FFF2-40B4-BE49-F238E27FC236}">
                <a16:creationId xmlns:a16="http://schemas.microsoft.com/office/drawing/2014/main" id="{83BD3FB3-4E03-B84A-BC8D-1F9EB8CC7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3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modelstijlen te bewerken</a:t>
            </a:r>
          </a:p>
          <a:p>
            <a:pPr lvl="1"/>
            <a:r>
              <a:rPr lang="nl-NL" altLang="en-US"/>
              <a:t>Tweede niveau</a:t>
            </a:r>
          </a:p>
          <a:p>
            <a:pPr lvl="2"/>
            <a:r>
              <a:rPr lang="nl-NL" altLang="en-US"/>
              <a:t>Derde niveau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Vijfde niveau</a:t>
            </a:r>
            <a:endParaRPr lang="nl-BE" altLang="en-US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531BA823-B75A-FC45-A2C9-94D0A8A8230C}"/>
              </a:ext>
            </a:extLst>
          </p:cNvPr>
          <p:cNvSpPr/>
          <p:nvPr/>
        </p:nvSpPr>
        <p:spPr>
          <a:xfrm>
            <a:off x="11904133" y="1"/>
            <a:ext cx="287867" cy="59801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0" name="Tijdelijke aanduiding voor voettekst 4">
            <a:extLst>
              <a:ext uri="{FF2B5EF4-FFF2-40B4-BE49-F238E27FC236}">
                <a16:creationId xmlns:a16="http://schemas.microsoft.com/office/drawing/2014/main" id="{DB7FBDD6-8AE5-364B-9CA2-16D96CDA64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CFBAAA3-48B1-F24D-8716-A387CCFEEA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37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lang="nl-NL" sz="2200" b="1" kern="1200">
          <a:solidFill>
            <a:srgbClr val="E3000B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82B8A659-6E18-E349-A12E-C0F995928413}"/>
              </a:ext>
            </a:extLst>
          </p:cNvPr>
          <p:cNvSpPr/>
          <p:nvPr/>
        </p:nvSpPr>
        <p:spPr>
          <a:xfrm>
            <a:off x="0" y="2"/>
            <a:ext cx="12192000" cy="5997575"/>
          </a:xfrm>
          <a:prstGeom prst="rect">
            <a:avLst/>
          </a:prstGeom>
          <a:solidFill>
            <a:srgbClr val="E9E9E9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FC746438-4512-FD41-93A1-7879617C4901}"/>
              </a:ext>
            </a:extLst>
          </p:cNvPr>
          <p:cNvSpPr/>
          <p:nvPr/>
        </p:nvSpPr>
        <p:spPr>
          <a:xfrm>
            <a:off x="2" y="2"/>
            <a:ext cx="285751" cy="60118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B57CBFAC-2A49-0645-B9C0-7ABD9DEB513D}"/>
              </a:ext>
            </a:extLst>
          </p:cNvPr>
          <p:cNvSpPr/>
          <p:nvPr/>
        </p:nvSpPr>
        <p:spPr>
          <a:xfrm>
            <a:off x="11923186" y="2"/>
            <a:ext cx="283633" cy="60118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1269" name="Tijdelijke aanduiding voor titel 1">
            <a:extLst>
              <a:ext uri="{FF2B5EF4-FFF2-40B4-BE49-F238E27FC236}">
                <a16:creationId xmlns:a16="http://schemas.microsoft.com/office/drawing/2014/main" id="{C737A5E7-83EE-7A4E-816F-F0AA03CBDD8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stijl te bewerken</a:t>
            </a:r>
            <a:endParaRPr lang="nl-BE" altLang="en-US"/>
          </a:p>
        </p:txBody>
      </p:sp>
      <p:sp>
        <p:nvSpPr>
          <p:cNvPr id="11270" name="Tijdelijke aanduiding voor tekst 2">
            <a:extLst>
              <a:ext uri="{FF2B5EF4-FFF2-40B4-BE49-F238E27FC236}">
                <a16:creationId xmlns:a16="http://schemas.microsoft.com/office/drawing/2014/main" id="{0CFC40ED-7DED-F045-9873-8FAC0FE7C36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3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modelstijlen te bewerken</a:t>
            </a:r>
          </a:p>
          <a:p>
            <a:pPr lvl="1"/>
            <a:r>
              <a:rPr lang="nl-NL" altLang="en-US"/>
              <a:t>Tweede niveau</a:t>
            </a:r>
          </a:p>
          <a:p>
            <a:pPr lvl="2"/>
            <a:r>
              <a:rPr lang="nl-NL" altLang="en-US"/>
              <a:t>Derde niveau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Vijfde niveau</a:t>
            </a:r>
            <a:endParaRPr lang="nl-BE" altLang="en-US"/>
          </a:p>
        </p:txBody>
      </p:sp>
      <p:sp>
        <p:nvSpPr>
          <p:cNvPr id="11" name="Tijdelijke aanduiding voor voettekst 4">
            <a:extLst>
              <a:ext uri="{FF2B5EF4-FFF2-40B4-BE49-F238E27FC236}">
                <a16:creationId xmlns:a16="http://schemas.microsoft.com/office/drawing/2014/main" id="{0BB6E451-D1F4-D348-A71B-2C8B614270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400" b="1">
                <a:cs typeface="Arial" panose="020B0604020202020204" pitchFamily="34" charset="0"/>
              </a:defRPr>
            </a:lvl1pPr>
          </a:lstStyle>
          <a:p>
            <a:r>
              <a:rPr lang="nl-BE" altLang="en-US"/>
              <a:t>www.msf.be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77B816C-A971-004E-B873-F1987DFD3B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369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7CF23-8EE4-44FD-853D-DEC825A1FE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BE" dirty="0" err="1"/>
              <a:t>Giving</a:t>
            </a:r>
            <a:r>
              <a:rPr lang="fr-BE"/>
              <a:t> Feedback</a:t>
            </a:r>
            <a:endParaRPr lang="fr-B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236CEF-9BA8-4437-B5E6-07A4FA7CEF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BE" dirty="0"/>
              <a:t>People Management</a:t>
            </a:r>
          </a:p>
          <a:p>
            <a:r>
              <a:rPr lang="fr-BE" dirty="0"/>
              <a:t>Peer </a:t>
            </a:r>
            <a:r>
              <a:rPr lang="fr-BE" dirty="0" err="1"/>
              <a:t>learning</a:t>
            </a:r>
            <a:r>
              <a:rPr lang="fr-BE" dirty="0"/>
              <a:t> </a:t>
            </a:r>
            <a:r>
              <a:rPr lang="fr-BE" dirty="0" err="1"/>
              <a:t>sesisons</a:t>
            </a:r>
            <a:r>
              <a:rPr lang="fr-B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52429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6A69909-A644-4083-828B-A1749B716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/>
              <a:t>Working</a:t>
            </a:r>
            <a:r>
              <a:rPr lang="fr-BE" dirty="0"/>
              <a:t> agreement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5A0ABDC-1AC9-429D-9482-EEC96DB0E84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fr-BE" dirty="0"/>
              <a:t>Active participation</a:t>
            </a:r>
          </a:p>
          <a:p>
            <a:endParaRPr lang="fr-BE" dirty="0"/>
          </a:p>
          <a:p>
            <a:r>
              <a:rPr lang="fr-BE" dirty="0"/>
              <a:t>No </a:t>
            </a:r>
            <a:r>
              <a:rPr lang="fr-BE" dirty="0" err="1"/>
              <a:t>judgement</a:t>
            </a:r>
            <a:endParaRPr lang="fr-BE" dirty="0"/>
          </a:p>
          <a:p>
            <a:r>
              <a:rPr lang="fr-BE" b="0" dirty="0"/>
              <a:t>Curiosity- </a:t>
            </a:r>
            <a:r>
              <a:rPr lang="fr-BE" b="0" dirty="0" err="1"/>
              <a:t>using</a:t>
            </a:r>
            <a:r>
              <a:rPr lang="fr-BE" b="0" dirty="0"/>
              <a:t> a ‘I’ perspective</a:t>
            </a:r>
          </a:p>
          <a:p>
            <a:endParaRPr lang="fr-BE" b="0" dirty="0"/>
          </a:p>
          <a:p>
            <a:r>
              <a:rPr lang="fr-BE" dirty="0" err="1"/>
              <a:t>Confidentiality</a:t>
            </a:r>
            <a:endParaRPr lang="fr-BE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D93475-852F-4A0C-97B0-FDC35BC9C8E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BE" i="1" dirty="0"/>
              <a:t>…</a:t>
            </a:r>
            <a:r>
              <a:rPr lang="fr-BE" i="1" dirty="0" err="1"/>
              <a:t>anything</a:t>
            </a:r>
            <a:r>
              <a:rPr lang="fr-BE" i="1" dirty="0"/>
              <a:t> </a:t>
            </a:r>
            <a:r>
              <a:rPr lang="fr-BE" i="1" dirty="0" err="1"/>
              <a:t>else</a:t>
            </a:r>
            <a:r>
              <a:rPr lang="fr-BE" i="1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3100594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D82ACA4-7B30-41D2-8DA1-AE5352376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Objectives and </a:t>
            </a:r>
            <a:r>
              <a:rPr lang="fr-BE" dirty="0" err="1"/>
              <a:t>Outline</a:t>
            </a:r>
            <a:endParaRPr lang="fr-B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F895CEF-DF76-4855-A307-53EE5C4C574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fr-BE" dirty="0"/>
              <a:t>Objectives:</a:t>
            </a:r>
          </a:p>
          <a:p>
            <a:endParaRPr lang="fr-BE" dirty="0"/>
          </a:p>
          <a:p>
            <a:endParaRPr lang="fr-BE" dirty="0"/>
          </a:p>
          <a:p>
            <a:pPr lvl="0"/>
            <a:r>
              <a:rPr lang="en-US" dirty="0"/>
              <a:t>	Describe different ways and practices of sharing feedback that are empowering for your team members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	Get examples of empowering feedback</a:t>
            </a:r>
          </a:p>
          <a:p>
            <a:endParaRPr lang="fr-BE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CE4EC1-0092-41A7-A5BE-D053135A9DE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BE" dirty="0" err="1"/>
              <a:t>Outline</a:t>
            </a:r>
            <a:r>
              <a:rPr lang="fr-BE" dirty="0"/>
              <a:t>:</a:t>
            </a:r>
          </a:p>
          <a:p>
            <a:endParaRPr lang="fr-BE" dirty="0"/>
          </a:p>
          <a:p>
            <a:pPr lvl="0"/>
            <a:r>
              <a:rPr lang="en-US" dirty="0"/>
              <a:t>We will reflect on how in each different context feedback can take different forms, and how they reach the purpose of empowering feedback or not</a:t>
            </a:r>
          </a:p>
          <a:p>
            <a:pPr lvl="0"/>
            <a:endParaRPr lang="fr-BE" dirty="0"/>
          </a:p>
          <a:p>
            <a:pPr lvl="0"/>
            <a:r>
              <a:rPr lang="en-US" dirty="0"/>
              <a:t>We will share past experiences of feedback that had an impact (on us and on our staff) 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686529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16C3C-7210-4A28-92A5-F6A965EF4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BE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92A381E0-7287-4746-89D1-E8F4A79297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5915" y="-4068"/>
            <a:ext cx="9764745" cy="704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866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221FA03-8B16-428F-8F73-C0EB85386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Exercice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989EA821-1003-46A8-90D9-F820971B5A55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53120"/>
            <a:ext cx="5365750" cy="3581923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556648-6C85-4B95-80F2-33A1B1E7687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fr-BE" dirty="0"/>
          </a:p>
          <a:p>
            <a:pPr lvl="0"/>
            <a:r>
              <a:rPr lang="en-US" dirty="0"/>
              <a:t>Describe how feedback is done in our project, and in our teams. 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Is it always reaching its purpose to empower staff, making them feel safe and supported? 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If not, what could we change? 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918214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D667C68-B1D6-4507-BAC8-3CC321734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/>
              <a:t>Exercise</a:t>
            </a:r>
            <a:endParaRPr lang="fr-BE" dirty="0"/>
          </a:p>
        </p:txBody>
      </p:sp>
      <p:pic>
        <p:nvPicPr>
          <p:cNvPr id="8" name="Content Placeholder 7" descr="A group of people sitting around a table outside&#10;&#10;Description automatically generated">
            <a:extLst>
              <a:ext uri="{FF2B5EF4-FFF2-40B4-BE49-F238E27FC236}">
                <a16:creationId xmlns:a16="http://schemas.microsoft.com/office/drawing/2014/main" id="{1276D707-CC83-4517-B012-D5A87D58F786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33223"/>
            <a:ext cx="5365750" cy="4021717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FE4980-E438-4FC1-953E-B3A94C910E3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Share experiences about feedback that helped you to grow in your career and as a person.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Share also experiences when you shared positive feedback to your team members, and you saw it had an impact on them (boosted their self-confidence, encouraged them to go further and try new things, or take new roles)</a:t>
            </a:r>
            <a:endParaRPr lang="fr-BE" dirty="0"/>
          </a:p>
          <a:p>
            <a:endParaRPr lang="en-US" dirty="0"/>
          </a:p>
          <a:p>
            <a:endParaRPr lang="en-US" dirty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991191949"/>
      </p:ext>
    </p:extLst>
  </p:cSld>
  <p:clrMapOvr>
    <a:masterClrMapping/>
  </p:clrMapOvr>
</p:sld>
</file>

<file path=ppt/theme/theme1.xml><?xml version="1.0" encoding="utf-8"?>
<a:theme xmlns:a="http://schemas.openxmlformats.org/drawingml/2006/main" name="MSF1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SF1" id="{45D4326F-BEF9-4ABB-81B2-9D4145163C29}" vid="{D8A528F9-3032-43A0-9F9D-ECF4EDC2BEE0}"/>
    </a:ext>
  </a:extLst>
</a:theme>
</file>

<file path=ppt/theme/theme2.xml><?xml version="1.0" encoding="utf-8"?>
<a:theme xmlns:a="http://schemas.openxmlformats.org/drawingml/2006/main" name="3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MSF1</Template>
  <TotalTime>14</TotalTime>
  <Words>201</Words>
  <Application>Microsoft Office PowerPoint</Application>
  <PresentationFormat>Widescreen</PresentationFormat>
  <Paragraphs>36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Calibri</vt:lpstr>
      <vt:lpstr>Helvetica</vt:lpstr>
      <vt:lpstr>MSF1</vt:lpstr>
      <vt:lpstr>3_Default Theme</vt:lpstr>
      <vt:lpstr>5_Default Theme</vt:lpstr>
      <vt:lpstr>4_Default Theme</vt:lpstr>
      <vt:lpstr>2_Default Theme</vt:lpstr>
      <vt:lpstr>Microsoft Excel Chart</vt:lpstr>
      <vt:lpstr>Giving Feedback</vt:lpstr>
      <vt:lpstr>Working agreement</vt:lpstr>
      <vt:lpstr>Objectives and Outline</vt:lpstr>
      <vt:lpstr>PowerPoint Presentation</vt:lpstr>
      <vt:lpstr>Exercice</vt:lpstr>
      <vt:lpstr>Exercise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Balancing Roles and Responsibilities </dc:title>
  <dc:creator>Sylvie</dc:creator>
  <cp:lastModifiedBy>Sylvie Gosme</cp:lastModifiedBy>
  <cp:revision>1</cp:revision>
  <dcterms:created xsi:type="dcterms:W3CDTF">2022-10-05T17:59:20Z</dcterms:created>
  <dcterms:modified xsi:type="dcterms:W3CDTF">2022-10-11T07:16:11Z</dcterms:modified>
</cp:coreProperties>
</file>