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3" r:id="rId5"/>
    <p:sldMasterId id="2147483667" r:id="rId6"/>
    <p:sldMasterId id="2147483669" r:id="rId7"/>
    <p:sldMasterId id="2147483671" r:id="rId8"/>
  </p:sldMasterIdLst>
  <p:notesMasterIdLst>
    <p:notesMasterId r:id="rId16"/>
  </p:notesMasterIdLst>
  <p:sldIdLst>
    <p:sldId id="256" r:id="rId9"/>
    <p:sldId id="560" r:id="rId10"/>
    <p:sldId id="393" r:id="rId11"/>
    <p:sldId id="558" r:id="rId12"/>
    <p:sldId id="559" r:id="rId13"/>
    <p:sldId id="257" r:id="rId14"/>
    <p:sldId id="391" r:id="rId15"/>
  </p:sldIdLst>
  <p:sldSz cx="12192000" cy="6858000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FD179A-A8A7-43FB-9FF8-23C3905A3C8F}" v="13" dt="2022-10-11T07:15:48.1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3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lvie Gosme" userId="52ba5b3c-b79f-4849-9de3-28ef02cd483d" providerId="ADAL" clId="{8AFD179A-A8A7-43FB-9FF8-23C3905A3C8F}"/>
    <pc:docChg chg="custSel addSld modSld">
      <pc:chgData name="Sylvie Gosme" userId="52ba5b3c-b79f-4849-9de3-28ef02cd483d" providerId="ADAL" clId="{8AFD179A-A8A7-43FB-9FF8-23C3905A3C8F}" dt="2022-10-11T07:15:48.180" v="1136"/>
      <pc:docMkLst>
        <pc:docMk/>
      </pc:docMkLst>
      <pc:sldChg chg="modSp">
        <pc:chgData name="Sylvie Gosme" userId="52ba5b3c-b79f-4849-9de3-28ef02cd483d" providerId="ADAL" clId="{8AFD179A-A8A7-43FB-9FF8-23C3905A3C8F}" dt="2022-10-07T15:33:38.421" v="16" actId="20577"/>
        <pc:sldMkLst>
          <pc:docMk/>
          <pc:sldMk cId="852429976" sldId="256"/>
        </pc:sldMkLst>
        <pc:spChg chg="mod">
          <ac:chgData name="Sylvie Gosme" userId="52ba5b3c-b79f-4849-9de3-28ef02cd483d" providerId="ADAL" clId="{8AFD179A-A8A7-43FB-9FF8-23C3905A3C8F}" dt="2022-10-07T15:33:38.421" v="16" actId="20577"/>
          <ac:spMkLst>
            <pc:docMk/>
            <pc:sldMk cId="852429976" sldId="256"/>
            <ac:spMk id="3" creationId="{A6236CEF-9BA8-4437-B5E6-07A4FA7CEFCE}"/>
          </ac:spMkLst>
        </pc:spChg>
      </pc:sldChg>
      <pc:sldChg chg="modSp">
        <pc:chgData name="Sylvie Gosme" userId="52ba5b3c-b79f-4849-9de3-28ef02cd483d" providerId="ADAL" clId="{8AFD179A-A8A7-43FB-9FF8-23C3905A3C8F}" dt="2022-10-07T15:42:06.244" v="999" actId="20577"/>
        <pc:sldMkLst>
          <pc:docMk/>
          <pc:sldMk cId="1918214113" sldId="257"/>
        </pc:sldMkLst>
        <pc:spChg chg="mod">
          <ac:chgData name="Sylvie Gosme" userId="52ba5b3c-b79f-4849-9de3-28ef02cd483d" providerId="ADAL" clId="{8AFD179A-A8A7-43FB-9FF8-23C3905A3C8F}" dt="2022-10-07T15:42:06.244" v="999" actId="20577"/>
          <ac:spMkLst>
            <pc:docMk/>
            <pc:sldMk cId="1918214113" sldId="257"/>
            <ac:spMk id="6" creationId="{4C556648-6C85-4B95-80F2-33A1B1E76878}"/>
          </ac:spMkLst>
        </pc:spChg>
      </pc:sldChg>
      <pc:sldChg chg="modSp">
        <pc:chgData name="Sylvie Gosme" userId="52ba5b3c-b79f-4849-9de3-28ef02cd483d" providerId="ADAL" clId="{8AFD179A-A8A7-43FB-9FF8-23C3905A3C8F}" dt="2022-10-07T15:42:13.533" v="1008" actId="20577"/>
        <pc:sldMkLst>
          <pc:docMk/>
          <pc:sldMk cId="1991191949" sldId="391"/>
        </pc:sldMkLst>
        <pc:spChg chg="mod">
          <ac:chgData name="Sylvie Gosme" userId="52ba5b3c-b79f-4849-9de3-28ef02cd483d" providerId="ADAL" clId="{8AFD179A-A8A7-43FB-9FF8-23C3905A3C8F}" dt="2022-10-07T15:42:13.533" v="1008" actId="20577"/>
          <ac:spMkLst>
            <pc:docMk/>
            <pc:sldMk cId="1991191949" sldId="391"/>
            <ac:spMk id="6" creationId="{33FE4980-E438-4FC1-953E-B3A94C910E3C}"/>
          </ac:spMkLst>
        </pc:spChg>
      </pc:sldChg>
      <pc:sldChg chg="modSp">
        <pc:chgData name="Sylvie Gosme" userId="52ba5b3c-b79f-4849-9de3-28ef02cd483d" providerId="ADAL" clId="{8AFD179A-A8A7-43FB-9FF8-23C3905A3C8F}" dt="2022-10-07T15:34:53.132" v="110" actId="20577"/>
        <pc:sldMkLst>
          <pc:docMk/>
          <pc:sldMk cId="1686529650" sldId="393"/>
        </pc:sldMkLst>
        <pc:spChg chg="mod">
          <ac:chgData name="Sylvie Gosme" userId="52ba5b3c-b79f-4849-9de3-28ef02cd483d" providerId="ADAL" clId="{8AFD179A-A8A7-43FB-9FF8-23C3905A3C8F}" dt="2022-10-07T15:34:06.973" v="43" actId="20577"/>
          <ac:spMkLst>
            <pc:docMk/>
            <pc:sldMk cId="1686529650" sldId="393"/>
            <ac:spMk id="5" creationId="{4F895CEF-DF76-4855-A307-53EE5C4C574E}"/>
          </ac:spMkLst>
        </pc:spChg>
        <pc:spChg chg="mod">
          <ac:chgData name="Sylvie Gosme" userId="52ba5b3c-b79f-4849-9de3-28ef02cd483d" providerId="ADAL" clId="{8AFD179A-A8A7-43FB-9FF8-23C3905A3C8F}" dt="2022-10-07T15:34:53.132" v="110" actId="20577"/>
          <ac:spMkLst>
            <pc:docMk/>
            <pc:sldMk cId="1686529650" sldId="393"/>
            <ac:spMk id="6" creationId="{69CE4EC1-0092-41A7-A5BE-D053135A9DED}"/>
          </ac:spMkLst>
        </pc:spChg>
      </pc:sldChg>
      <pc:sldChg chg="modTransition">
        <pc:chgData name="Sylvie Gosme" userId="52ba5b3c-b79f-4849-9de3-28ef02cd483d" providerId="ADAL" clId="{8AFD179A-A8A7-43FB-9FF8-23C3905A3C8F}" dt="2022-10-07T15:41:54.627" v="986"/>
        <pc:sldMkLst>
          <pc:docMk/>
          <pc:sldMk cId="542866674" sldId="558"/>
        </pc:sldMkLst>
      </pc:sldChg>
      <pc:sldChg chg="addSp modSp add">
        <pc:chgData name="Sylvie Gosme" userId="52ba5b3c-b79f-4849-9de3-28ef02cd483d" providerId="ADAL" clId="{8AFD179A-A8A7-43FB-9FF8-23C3905A3C8F}" dt="2022-10-07T15:41:41.158" v="985" actId="20577"/>
        <pc:sldMkLst>
          <pc:docMk/>
          <pc:sldMk cId="1053119648" sldId="559"/>
        </pc:sldMkLst>
        <pc:spChg chg="mod">
          <ac:chgData name="Sylvie Gosme" userId="52ba5b3c-b79f-4849-9de3-28ef02cd483d" providerId="ADAL" clId="{8AFD179A-A8A7-43FB-9FF8-23C3905A3C8F}" dt="2022-10-07T15:36:30.894" v="150"/>
          <ac:spMkLst>
            <pc:docMk/>
            <pc:sldMk cId="1053119648" sldId="559"/>
            <ac:spMk id="3" creationId="{4F7361DA-2DDA-4B8D-815A-B9F2F16EED87}"/>
          </ac:spMkLst>
        </pc:spChg>
        <pc:spChg chg="add mod">
          <ac:chgData name="Sylvie Gosme" userId="52ba5b3c-b79f-4849-9de3-28ef02cd483d" providerId="ADAL" clId="{8AFD179A-A8A7-43FB-9FF8-23C3905A3C8F}" dt="2022-10-07T15:36:41.548" v="154" actId="20577"/>
          <ac:spMkLst>
            <pc:docMk/>
            <pc:sldMk cId="1053119648" sldId="559"/>
            <ac:spMk id="7" creationId="{24317C5F-7B23-4175-83FD-034D498E394E}"/>
          </ac:spMkLst>
        </pc:spChg>
        <pc:spChg chg="add mod">
          <ac:chgData name="Sylvie Gosme" userId="52ba5b3c-b79f-4849-9de3-28ef02cd483d" providerId="ADAL" clId="{8AFD179A-A8A7-43FB-9FF8-23C3905A3C8F}" dt="2022-10-07T15:39:28.763" v="601" actId="14100"/>
          <ac:spMkLst>
            <pc:docMk/>
            <pc:sldMk cId="1053119648" sldId="559"/>
            <ac:spMk id="8" creationId="{EDA9A3CF-FCA7-4B42-9EB0-22CF2E082B53}"/>
          </ac:spMkLst>
        </pc:spChg>
        <pc:spChg chg="add mod">
          <ac:chgData name="Sylvie Gosme" userId="52ba5b3c-b79f-4849-9de3-28ef02cd483d" providerId="ADAL" clId="{8AFD179A-A8A7-43FB-9FF8-23C3905A3C8F}" dt="2022-10-07T15:41:41.158" v="985" actId="20577"/>
          <ac:spMkLst>
            <pc:docMk/>
            <pc:sldMk cId="1053119648" sldId="559"/>
            <ac:spMk id="9" creationId="{F55A84B1-4AED-4FE6-AFBB-6A522ECD73E8}"/>
          </ac:spMkLst>
        </pc:spChg>
        <pc:cxnChg chg="add mod">
          <ac:chgData name="Sylvie Gosme" userId="52ba5b3c-b79f-4849-9de3-28ef02cd483d" providerId="ADAL" clId="{8AFD179A-A8A7-43FB-9FF8-23C3905A3C8F}" dt="2022-10-07T15:35:50.211" v="113" actId="1076"/>
          <ac:cxnSpMkLst>
            <pc:docMk/>
            <pc:sldMk cId="1053119648" sldId="559"/>
            <ac:cxnSpMk id="6" creationId="{5E0114C4-FE90-4A9A-8DA1-26B01D66D97B}"/>
          </ac:cxnSpMkLst>
        </pc:cxnChg>
      </pc:sldChg>
      <pc:sldChg chg="addSp delSp modSp add modAnim">
        <pc:chgData name="Sylvie Gosme" userId="52ba5b3c-b79f-4849-9de3-28ef02cd483d" providerId="ADAL" clId="{8AFD179A-A8A7-43FB-9FF8-23C3905A3C8F}" dt="2022-10-11T07:15:48.180" v="1136"/>
        <pc:sldMkLst>
          <pc:docMk/>
          <pc:sldMk cId="3759474573" sldId="560"/>
        </pc:sldMkLst>
        <pc:spChg chg="del">
          <ac:chgData name="Sylvie Gosme" userId="52ba5b3c-b79f-4849-9de3-28ef02cd483d" providerId="ADAL" clId="{8AFD179A-A8A7-43FB-9FF8-23C3905A3C8F}" dt="2022-10-11T07:14:59.289" v="1010"/>
          <ac:spMkLst>
            <pc:docMk/>
            <pc:sldMk cId="3759474573" sldId="560"/>
            <ac:spMk id="2" creationId="{CCFE0234-3910-417B-A2F4-73BD8616BA36}"/>
          </ac:spMkLst>
        </pc:spChg>
        <pc:spChg chg="del">
          <ac:chgData name="Sylvie Gosme" userId="52ba5b3c-b79f-4849-9de3-28ef02cd483d" providerId="ADAL" clId="{8AFD179A-A8A7-43FB-9FF8-23C3905A3C8F}" dt="2022-10-11T07:14:59.289" v="1010"/>
          <ac:spMkLst>
            <pc:docMk/>
            <pc:sldMk cId="3759474573" sldId="560"/>
            <ac:spMk id="3" creationId="{C28D0171-F0C2-4FF3-8F75-343FA1D7BC8F}"/>
          </ac:spMkLst>
        </pc:spChg>
        <pc:spChg chg="add mod">
          <ac:chgData name="Sylvie Gosme" userId="52ba5b3c-b79f-4849-9de3-28ef02cd483d" providerId="ADAL" clId="{8AFD179A-A8A7-43FB-9FF8-23C3905A3C8F}" dt="2022-10-11T07:15:04.706" v="1027" actId="20577"/>
          <ac:spMkLst>
            <pc:docMk/>
            <pc:sldMk cId="3759474573" sldId="560"/>
            <ac:spMk id="4" creationId="{3485A943-2D4D-4F92-9426-B15B0FE26CCC}"/>
          </ac:spMkLst>
        </pc:spChg>
        <pc:spChg chg="add mod">
          <ac:chgData name="Sylvie Gosme" userId="52ba5b3c-b79f-4849-9de3-28ef02cd483d" providerId="ADAL" clId="{8AFD179A-A8A7-43FB-9FF8-23C3905A3C8F}" dt="2022-10-11T07:15:31.169" v="1114" actId="313"/>
          <ac:spMkLst>
            <pc:docMk/>
            <pc:sldMk cId="3759474573" sldId="560"/>
            <ac:spMk id="5" creationId="{2732B64D-C27F-4AB0-8159-6B08083E47B8}"/>
          </ac:spMkLst>
        </pc:spChg>
        <pc:spChg chg="add mod">
          <ac:chgData name="Sylvie Gosme" userId="52ba5b3c-b79f-4849-9de3-28ef02cd483d" providerId="ADAL" clId="{8AFD179A-A8A7-43FB-9FF8-23C3905A3C8F}" dt="2022-10-11T07:15:42.423" v="1135" actId="114"/>
          <ac:spMkLst>
            <pc:docMk/>
            <pc:sldMk cId="3759474573" sldId="560"/>
            <ac:spMk id="6" creationId="{C72C0365-1C78-4452-8823-AA80A87FCEDA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AFB2-5B52-4F09-90ED-60970A734AD7}" type="datetimeFigureOut">
              <a:rPr lang="fr-BE" smtClean="0"/>
              <a:t>11-10-22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Cliquez pour modifier les styles du texte principal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7235-7BAE-403E-9C4F-F5CCD6D33D3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493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328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609600" y="3430800"/>
            <a:ext cx="10363200" cy="127182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3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9"/>
            <a:ext cx="10371667" cy="1033661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34B9FA-10C9-0148-81DD-5F4A471877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panose="020B0600070205080204" pitchFamily="34" charset="-128"/>
              </a:defRPr>
            </a:lvl1pPr>
          </a:lstStyle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910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F5D9AE-BA4E-0F4D-A41F-533082EFB7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6D65998-92DA-C246-98C4-4B4E2B1A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1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4265-7588-494D-B792-7AE75E055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7D65A-19E8-47BC-9AA4-EA3322A62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0396-A017-458D-9395-596E4CB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E52-4760-405E-84D0-5993D88ABEE9}" type="datetimeFigureOut">
              <a:rPr lang="fr-BE" smtClean="0"/>
              <a:t>11-10-22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8651-8080-423B-B300-C2D46E86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CD7C-9AA4-47AF-92EB-898A5C4B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70504-1426-45A0-A8E0-A3DD7F7E63E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28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8">
            <a:extLst>
              <a:ext uri="{FF2B5EF4-FFF2-40B4-BE49-F238E27FC236}">
                <a16:creationId xmlns:a16="http://schemas.microsoft.com/office/drawing/2014/main" id="{B00602FC-3AF1-2C41-A3C9-5A0AE849C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433526"/>
              </p:ext>
            </p:extLst>
          </p:nvPr>
        </p:nvGraphicFramePr>
        <p:xfrm>
          <a:off x="6408930" y="-160052"/>
          <a:ext cx="5365749" cy="6591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191000" imgH="5295900" progId="Excel.Chart.8">
                  <p:embed/>
                </p:oleObj>
              </mc:Choice>
              <mc:Fallback>
                <p:oleObj r:id="rId3" imgW="4191000" imgH="5295900" progId="Excel.Chart.8">
                  <p:embed/>
                  <p:pic>
                    <p:nvPicPr>
                      <p:cNvPr id="3" name="Grafiek 8">
                        <a:extLst>
                          <a:ext uri="{FF2B5EF4-FFF2-40B4-BE49-F238E27FC236}">
                            <a16:creationId xmlns:a16="http://schemas.microsoft.com/office/drawing/2014/main" id="{B00602FC-3AF1-2C41-A3C9-5A0AE849CF3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930" y="-160052"/>
                        <a:ext cx="5365749" cy="6591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2" y="914339"/>
            <a:ext cx="5367647" cy="5047075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70313D-7714-234E-B23D-C1EEB073527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9DBB31-AB4A-3F47-969D-C5A8F29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408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4">
            <a:extLst>
              <a:ext uri="{FF2B5EF4-FFF2-40B4-BE49-F238E27FC236}">
                <a16:creationId xmlns:a16="http://schemas.microsoft.com/office/drawing/2014/main" id="{A7F388BA-9681-114D-971A-319B26E3C1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2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591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143000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4525963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A33641-AC98-4275-9EED-149CFE3D5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D9D66-4FAC-42D1-96F7-5763794938DA}" type="datetimeFigureOut">
              <a:rPr lang="en-US"/>
              <a:pPr>
                <a:defRPr/>
              </a:pPr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01D83-901A-46A6-AFB1-04338D952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F5C17-F162-43BE-B2E7-4289223E3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84919-E4C0-4848-B05C-02F24E895E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712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4701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C639431-0E2C-FC45-89A0-ACA5399DFE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0EB30A-8481-934D-ACC5-7FFD87D7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1590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8">
            <a:extLst>
              <a:ext uri="{FF2B5EF4-FFF2-40B4-BE49-F238E27FC236}">
                <a16:creationId xmlns:a16="http://schemas.microsoft.com/office/drawing/2014/main" id="{4C641B63-36C5-974A-B851-5419A4E44DBA}"/>
              </a:ext>
            </a:extLst>
          </p:cNvPr>
          <p:cNvSpPr/>
          <p:nvPr/>
        </p:nvSpPr>
        <p:spPr>
          <a:xfrm>
            <a:off x="300566" y="5035552"/>
            <a:ext cx="5795433" cy="925513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6" name="Afbeelding 5" descr="beeld.jpg">
            <a:extLst>
              <a:ext uri="{FF2B5EF4-FFF2-40B4-BE49-F238E27FC236}">
                <a16:creationId xmlns:a16="http://schemas.microsoft.com/office/drawing/2014/main" id="{EA83F39C-09B8-1A4E-A2FC-637C4FC73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9"/>
          <a:stretch/>
        </p:blipFill>
        <p:spPr bwMode="auto">
          <a:xfrm>
            <a:off x="285749" y="831439"/>
            <a:ext cx="5810251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5213166"/>
            <a:ext cx="3846615" cy="736373"/>
          </a:xfrm>
        </p:spPr>
        <p:txBody>
          <a:bodyPr/>
          <a:lstStyle>
            <a:lvl1pPr>
              <a:lnSpc>
                <a:spcPts val="1600"/>
              </a:lnSpc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Click to edit master style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B7BD6A7E-39CC-9243-820A-9704CCF0A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DA35EF6-B6DB-6946-8F4D-4E194745D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3">
            <a:extLst>
              <a:ext uri="{FF2B5EF4-FFF2-40B4-BE49-F238E27FC236}">
                <a16:creationId xmlns:a16="http://schemas.microsoft.com/office/drawing/2014/main" id="{AE2DD5D5-3D5E-2846-9EA9-A4072984F22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44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979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609600" y="3428996"/>
            <a:ext cx="10363200" cy="139238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6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7"/>
            <a:ext cx="10371667" cy="1021787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AE8A376-A75E-E84A-AEEB-E342C12302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altLang="en-US"/>
              <a:t>www.msf.be</a:t>
            </a:r>
          </a:p>
        </p:txBody>
      </p:sp>
    </p:spTree>
    <p:extLst>
      <p:ext uri="{BB962C8B-B14F-4D97-AF65-F5344CB8AC3E}">
        <p14:creationId xmlns:p14="http://schemas.microsoft.com/office/powerpoint/2010/main" val="312566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51E8E3F-6A62-B847-A7E7-A8FC4BD5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"/>
            <a:ext cx="12192000" cy="5997575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808080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>
              <a:solidFill>
                <a:schemeClr val="lt1"/>
              </a:solidFill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5C3FB5C-3BA8-2B42-86B4-0C328DB58C73}"/>
              </a:ext>
            </a:extLst>
          </p:cNvPr>
          <p:cNvSpPr/>
          <p:nvPr/>
        </p:nvSpPr>
        <p:spPr>
          <a:xfrm>
            <a:off x="0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1418434-CBB9-8F49-8DE0-F54252C4B07D}"/>
              </a:ext>
            </a:extLst>
          </p:cNvPr>
          <p:cNvSpPr/>
          <p:nvPr/>
        </p:nvSpPr>
        <p:spPr>
          <a:xfrm>
            <a:off x="11918951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1029" name="Tijdelijke aanduiding voor titel 1">
            <a:extLst>
              <a:ext uri="{FF2B5EF4-FFF2-40B4-BE49-F238E27FC236}">
                <a16:creationId xmlns:a16="http://schemas.microsoft.com/office/drawing/2014/main" id="{C2DDAA7E-DEEE-B842-A4EE-6E06B3119E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dirty="0"/>
              <a:t>Cliquez sur le bouton pour changer d'avis.</a:t>
            </a:r>
            <a:endParaRPr lang="nl-BE" altLang="en-US" dirty="0"/>
          </a:p>
        </p:txBody>
      </p:sp>
      <p:sp>
        <p:nvSpPr>
          <p:cNvPr id="1030" name="Tijdelijke aanduiding voor tekst 2">
            <a:extLst>
              <a:ext uri="{FF2B5EF4-FFF2-40B4-BE49-F238E27FC236}">
                <a16:creationId xmlns:a16="http://schemas.microsoft.com/office/drawing/2014/main" id="{07D251E3-DC3A-D947-89AE-A47B4C88D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78245224-39BC-D64C-AFAD-AF0E60DC1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fr-B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C01776-116A-B244-B773-0B07BF3F06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431789" algn="l" rtl="0" eaLnBrk="1" fontAlgn="base" hangingPunct="1">
        <a:spcBef>
          <a:spcPts val="388"/>
        </a:spcBef>
        <a:spcAft>
          <a:spcPts val="1000"/>
        </a:spcAft>
        <a:buFont typeface="Arial" panose="020B0604020202020204" pitchFamily="34" charset="0"/>
        <a:defRPr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431789" algn="l" rtl="0" eaLnBrk="1" fontAlgn="base" hangingPunct="1">
        <a:lnSpc>
          <a:spcPts val="1600"/>
        </a:lnSpc>
        <a:spcBef>
          <a:spcPct val="0"/>
        </a:spcBef>
        <a:spcAft>
          <a:spcPts val="600"/>
        </a:spcAft>
        <a:buFont typeface="Arial" panose="020B0604020202020204" pitchFamily="34" charset="0"/>
        <a:tabLst>
          <a:tab pos="450839" algn="l"/>
        </a:tabLst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690545" indent="-265107" algn="l" rtl="0" eaLnBrk="1" fontAlgn="base" hangingPunct="1">
        <a:spcBef>
          <a:spcPct val="0"/>
        </a:spcBef>
        <a:spcAft>
          <a:spcPts val="900"/>
        </a:spcAft>
        <a:buClr>
          <a:srgbClr val="E3000B"/>
        </a:buClr>
        <a:buFont typeface="Arial" panose="020B0604020202020204" pitchFamily="34" charset="0"/>
        <a:buChar char="□"/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974701" indent="-269868" algn="l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□"/>
        <a:defRPr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DE2699C-CF30-2A45-9CE4-EBE51DF29083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00A3480-1188-3A4F-89E8-188F6ECB9A9D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076" name="Tijdelijke aanduiding voor tekst 2">
            <a:extLst>
              <a:ext uri="{FF2B5EF4-FFF2-40B4-BE49-F238E27FC236}">
                <a16:creationId xmlns:a16="http://schemas.microsoft.com/office/drawing/2014/main" id="{32370D64-663F-FF47-8EF2-F01EA78E07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3837033-795A-294F-9DD3-06A652185388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A733D46A-115B-B749-9827-201B14C3A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5C3782-AD19-114C-8D20-EE45956C38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75" r:id="rId4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99D8756-258F-9F4D-81C3-B64EF17FA327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7825A9-05D1-3A40-8AC8-ACA832E2B892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7172" name="Tijdelijke aanduiding voor tekst 2">
            <a:extLst>
              <a:ext uri="{FF2B5EF4-FFF2-40B4-BE49-F238E27FC236}">
                <a16:creationId xmlns:a16="http://schemas.microsoft.com/office/drawing/2014/main" id="{E7672D6E-8FED-A546-A39F-4747E73CD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B3E3F76-02F5-4745-9C7E-5F097D81111F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042AD3C4-471B-0545-88AF-3264208E2755}"/>
              </a:ext>
            </a:extLst>
          </p:cNvPr>
          <p:cNvSpPr txBox="1">
            <a:spLocks/>
          </p:cNvSpPr>
          <p:nvPr/>
        </p:nvSpPr>
        <p:spPr>
          <a:xfrm>
            <a:off x="353484" y="6124577"/>
            <a:ext cx="10972800" cy="7334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800"/>
              </a:lnSpc>
            </a:pPr>
            <a:endParaRPr lang="nl-NL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21D861F1-F7D7-DD40-B347-7D2F39A3B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28378-5F8D-7147-AC5B-1E131D8A71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F5DD0626-9C91-0D4C-9812-CCF70D1885C5}"/>
              </a:ext>
            </a:extLst>
          </p:cNvPr>
          <p:cNvSpPr/>
          <p:nvPr/>
        </p:nvSpPr>
        <p:spPr>
          <a:xfrm flipV="1">
            <a:off x="0" y="0"/>
            <a:ext cx="12143317" cy="831851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008C7B1-3475-A947-B807-A44DAADF23F3}"/>
              </a:ext>
            </a:extLst>
          </p:cNvPr>
          <p:cNvSpPr/>
          <p:nvPr/>
        </p:nvSpPr>
        <p:spPr>
          <a:xfrm>
            <a:off x="0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220" name="Tijdelijke aanduiding voor tekst 2">
            <a:extLst>
              <a:ext uri="{FF2B5EF4-FFF2-40B4-BE49-F238E27FC236}">
                <a16:creationId xmlns:a16="http://schemas.microsoft.com/office/drawing/2014/main" id="{83BD3FB3-4E03-B84A-BC8D-1F9EB8CC7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31BA823-B75A-FC45-A2C9-94D0A8A8230C}"/>
              </a:ext>
            </a:extLst>
          </p:cNvPr>
          <p:cNvSpPr/>
          <p:nvPr/>
        </p:nvSpPr>
        <p:spPr>
          <a:xfrm>
            <a:off x="11904133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B7FBDD6-8AE5-364B-9CA2-16D96CDA6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FBAAA3-48B1-F24D-8716-A387CCFEE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3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nl-NL" sz="2200" b="1" kern="1200">
          <a:solidFill>
            <a:srgbClr val="E3000B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2B8A659-6E18-E349-A12E-C0F995928413}"/>
              </a:ext>
            </a:extLst>
          </p:cNvPr>
          <p:cNvSpPr/>
          <p:nvPr/>
        </p:nvSpPr>
        <p:spPr>
          <a:xfrm>
            <a:off x="0" y="2"/>
            <a:ext cx="12192000" cy="5997575"/>
          </a:xfrm>
          <a:prstGeom prst="rect">
            <a:avLst/>
          </a:prstGeom>
          <a:solidFill>
            <a:srgbClr val="E9E9E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C746438-4512-FD41-93A1-7879617C4901}"/>
              </a:ext>
            </a:extLst>
          </p:cNvPr>
          <p:cNvSpPr/>
          <p:nvPr/>
        </p:nvSpPr>
        <p:spPr>
          <a:xfrm>
            <a:off x="2" y="2"/>
            <a:ext cx="285751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57CBFAC-2A49-0645-B9C0-7ABD9DEB513D}"/>
              </a:ext>
            </a:extLst>
          </p:cNvPr>
          <p:cNvSpPr/>
          <p:nvPr/>
        </p:nvSpPr>
        <p:spPr>
          <a:xfrm>
            <a:off x="11923186" y="2"/>
            <a:ext cx="283633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1269" name="Tijdelijke aanduiding voor titel 1">
            <a:extLst>
              <a:ext uri="{FF2B5EF4-FFF2-40B4-BE49-F238E27FC236}">
                <a16:creationId xmlns:a16="http://schemas.microsoft.com/office/drawing/2014/main" id="{C737A5E7-83EE-7A4E-816F-F0AA03CBDD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 bouton pour changer d'avis.</a:t>
            </a:r>
            <a:endParaRPr lang="nl-BE" altLang="en-US"/>
          </a:p>
        </p:txBody>
      </p:sp>
      <p:sp>
        <p:nvSpPr>
          <p:cNvPr id="11270" name="Tijdelijke aanduiding voor tekst 2">
            <a:extLst>
              <a:ext uri="{FF2B5EF4-FFF2-40B4-BE49-F238E27FC236}">
                <a16:creationId xmlns:a16="http://schemas.microsoft.com/office/drawing/2014/main" id="{0CFC40ED-7DED-F045-9873-8FAC0FE7C3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0BB6E451-D1F4-D348-A71B-2C8B61427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cs typeface="Arial" panose="020B0604020202020204" pitchFamily="34" charset="0"/>
              </a:defRPr>
            </a:lvl1pPr>
          </a:lstStyle>
          <a:p>
            <a:r>
              <a:rPr lang="nl-BE" altLang="en-US"/>
              <a:t>www.msf.be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B816C-A971-004E-B873-F1987DFD3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6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CF23-8EE4-44FD-853D-DEC825A1F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Donner du </a:t>
            </a:r>
            <a:r>
              <a:rPr lang="fr-BE"/>
              <a:t>feedback</a:t>
            </a:r>
            <a:endParaRPr lang="fr-B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36CEF-9BA8-4437-B5E6-07A4FA7CE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/>
              <a:t>People Management</a:t>
            </a:r>
          </a:p>
          <a:p>
            <a:r>
              <a:rPr lang="fr-BE" dirty="0" err="1"/>
              <a:t>Sesisons d'apprentissage </a:t>
            </a:r>
            <a:r>
              <a:rPr lang="fr-BE" dirty="0"/>
              <a:t>par les pairs </a:t>
            </a:r>
          </a:p>
        </p:txBody>
      </p:sp>
    </p:spTree>
    <p:extLst>
      <p:ext uri="{BB962C8B-B14F-4D97-AF65-F5344CB8AC3E}">
        <p14:creationId xmlns:p14="http://schemas.microsoft.com/office/powerpoint/2010/main" val="85242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485A943-2D4D-4F92-9426-B15B0FE26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Accord de travail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732B64D-C27F-4AB0-8159-6B08083E47B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Participation active</a:t>
            </a:r>
          </a:p>
          <a:p>
            <a:endParaRPr lang="fr-BE" dirty="0"/>
          </a:p>
          <a:p>
            <a:r>
              <a:rPr lang="fr-BE" dirty="0"/>
              <a:t>Pas de jugement</a:t>
            </a:r>
          </a:p>
          <a:p>
            <a:r>
              <a:rPr lang="fr-BE" b="0" dirty="0"/>
              <a:t>Curiosité- Parler en ‘je’</a:t>
            </a:r>
          </a:p>
          <a:p>
            <a:endParaRPr lang="fr-BE" dirty="0"/>
          </a:p>
          <a:p>
            <a:endParaRPr lang="fr-BE" dirty="0"/>
          </a:p>
          <a:p>
            <a:endParaRPr lang="fr-BE" dirty="0"/>
          </a:p>
          <a:p>
            <a:r>
              <a:rPr lang="fr-BE" dirty="0" err="1"/>
              <a:t>Condifentialité</a:t>
            </a:r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2C0365-1C78-4452-8823-AA80A87FCED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i="1" dirty="0"/>
              <a:t>….autre chose? </a:t>
            </a:r>
          </a:p>
        </p:txBody>
      </p:sp>
    </p:spTree>
    <p:extLst>
      <p:ext uri="{BB962C8B-B14F-4D97-AF65-F5344CB8AC3E}">
        <p14:creationId xmlns:p14="http://schemas.microsoft.com/office/powerpoint/2010/main" val="375947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2ACA4-7B30-41D2-8DA1-AE53523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Objectifs et </a:t>
            </a:r>
            <a:r>
              <a:rPr lang="fr-BE" dirty="0" err="1"/>
              <a:t>plan</a:t>
            </a:r>
            <a:endParaRPr lang="fr-B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895CEF-DF76-4855-A307-53EE5C4C57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Objectifs :</a:t>
            </a:r>
          </a:p>
          <a:p>
            <a:endParaRPr lang="fr-BE" dirty="0"/>
          </a:p>
          <a:p>
            <a:endParaRPr lang="fr-BE" dirty="0"/>
          </a:p>
          <a:p>
            <a:pPr lvl="0"/>
            <a:r>
              <a:rPr lang="en-US" dirty="0" err="1"/>
              <a:t>Décrire</a:t>
            </a:r>
            <a:r>
              <a:rPr lang="en-US" dirty="0"/>
              <a:t> les différentes manières et pratiques de partage du feedback qui </a:t>
            </a:r>
            <a:r>
              <a:rPr lang="en-US" dirty="0" err="1"/>
              <a:t>permettent</a:t>
            </a:r>
            <a:r>
              <a:rPr lang="en-US" dirty="0"/>
              <a:t> </a:t>
            </a:r>
            <a:r>
              <a:rPr lang="en-US" dirty="0" err="1"/>
              <a:t>d’autonomiser</a:t>
            </a:r>
            <a:r>
              <a:rPr lang="en-US" dirty="0"/>
              <a:t> les membres de votre équipe.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Partager</a:t>
            </a:r>
            <a:r>
              <a:rPr lang="en-US" dirty="0"/>
              <a:t> des exemples de commentaires valorisants</a:t>
            </a:r>
          </a:p>
          <a:p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CE4EC1-0092-41A7-A5BE-D053135A9DE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Aperçu </a:t>
            </a:r>
            <a:r>
              <a:rPr lang="fr-BE" dirty="0"/>
              <a:t>:</a:t>
            </a:r>
          </a:p>
          <a:p>
            <a:endParaRPr lang="fr-BE" dirty="0"/>
          </a:p>
          <a:p>
            <a:pPr lvl="0"/>
            <a:r>
              <a:rPr lang="en-US" dirty="0"/>
              <a:t>Nous réfléchirons à la manière dont, dans chaque contexte, le feedback peut prendre différentes formes, et à la manière </a:t>
            </a:r>
            <a:r>
              <a:rPr lang="en-US" dirty="0" err="1"/>
              <a:t>dont</a:t>
            </a:r>
            <a:r>
              <a:rPr lang="en-US" dirty="0"/>
              <a:t> </a:t>
            </a:r>
            <a:r>
              <a:rPr lang="en-US" dirty="0" err="1"/>
              <a:t>il</a:t>
            </a:r>
            <a:r>
              <a:rPr lang="en-US" dirty="0"/>
              <a:t> </a:t>
            </a:r>
            <a:r>
              <a:rPr lang="en-US" dirty="0" err="1"/>
              <a:t>atteint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non </a:t>
            </a:r>
            <a:r>
              <a:rPr lang="en-US" dirty="0" err="1"/>
              <a:t>l'objectif</a:t>
            </a:r>
            <a:r>
              <a:rPr lang="en-US" dirty="0"/>
              <a:t> </a:t>
            </a:r>
            <a:r>
              <a:rPr lang="en-US" dirty="0" err="1"/>
              <a:t>d'autonomisation</a:t>
            </a:r>
            <a:endParaRPr lang="en-US" dirty="0"/>
          </a:p>
          <a:p>
            <a:pPr lvl="0"/>
            <a:endParaRPr lang="fr-BE" dirty="0"/>
          </a:p>
          <a:p>
            <a:pPr lvl="0"/>
            <a:r>
              <a:rPr lang="en-US" dirty="0"/>
              <a:t>Nous partagerons des expériences passées de feedback qui ont eu un impact (sur nous et sur les members de </a:t>
            </a:r>
            <a:r>
              <a:rPr lang="en-US" dirty="0" err="1"/>
              <a:t>notre</a:t>
            </a:r>
            <a:r>
              <a:rPr lang="en-US" dirty="0"/>
              <a:t> </a:t>
            </a:r>
            <a:r>
              <a:rPr lang="en-US" dirty="0" err="1"/>
              <a:t>équipe</a:t>
            </a:r>
            <a:r>
              <a:rPr lang="en-US" dirty="0"/>
              <a:t>).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8652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16C3C-7210-4A28-92A5-F6A965EF4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2A381E0-7287-4746-89D1-E8F4A79297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5915" y="-4068"/>
            <a:ext cx="9764745" cy="704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66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CAB66-83DD-4975-BA99-41DDCBDDD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7361DA-2DDA-4B8D-815A-B9F2F16EE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95400"/>
            <a:ext cx="2302276" cy="1143001"/>
          </a:xfrm>
        </p:spPr>
        <p:txBody>
          <a:bodyPr/>
          <a:lstStyle/>
          <a:p>
            <a:r>
              <a:rPr lang="fr-BE"/>
              <a:t>Feedback constructif direct</a:t>
            </a:r>
            <a:endParaRPr lang="fr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DE4F83-257C-42B3-8483-21475B263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E0114C4-FE90-4A9A-8DA1-26B01D66D97B}"/>
              </a:ext>
            </a:extLst>
          </p:cNvPr>
          <p:cNvCxnSpPr/>
          <p:nvPr/>
        </p:nvCxnSpPr>
        <p:spPr>
          <a:xfrm>
            <a:off x="1435223" y="2503503"/>
            <a:ext cx="932155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317C5F-7B23-4175-83FD-034D498E394E}"/>
              </a:ext>
            </a:extLst>
          </p:cNvPr>
          <p:cNvSpPr txBox="1">
            <a:spLocks/>
          </p:cNvSpPr>
          <p:nvPr/>
        </p:nvSpPr>
        <p:spPr bwMode="auto">
          <a:xfrm>
            <a:off x="9399973" y="1295399"/>
            <a:ext cx="2302276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defRPr>
            </a:lvl1pPr>
            <a:lvl2pPr marL="742932" indent="-28574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lang="nl-NL" sz="1600" b="1" i="1" kern="1200">
                <a:solidFill>
                  <a:schemeClr val="tx1"/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defRPr>
            </a:lvl2pPr>
            <a:lvl3pPr marL="1142971" indent="-2285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nl-NL" sz="1400" kern="1200">
                <a:solidFill>
                  <a:schemeClr val="tx1"/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defRPr>
            </a:lvl3pPr>
            <a:lvl4pPr marL="1600160" indent="-2285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lang="nl-NL" sz="1400" kern="1200">
                <a:solidFill>
                  <a:schemeClr val="tx1"/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defRPr>
            </a:lvl4pPr>
            <a:lvl5pPr marL="2057349" indent="-2285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nl-BE" sz="1200" kern="1200">
                <a:solidFill>
                  <a:schemeClr val="tx1"/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/>
              <a:t>Feedback constructif indirect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A9A3CF-FCA7-4B42-9EB0-22CF2E082B53}"/>
              </a:ext>
            </a:extLst>
          </p:cNvPr>
          <p:cNvSpPr txBox="1"/>
          <p:nvPr/>
        </p:nvSpPr>
        <p:spPr>
          <a:xfrm>
            <a:off x="834502" y="2965142"/>
            <a:ext cx="42168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/>
              <a:t>Le feedback constructif à un collègue est partagé de manière franche, abrupte, honnête. Le message ‘négatif’ n’est pas adouci par un message positif. Des épithètes superlatifs (tout à fait inapproprié, pas du tout professionnel) sont souvent utilisés lorsqu’on critique. Un individu peut être critiqué en face d’un groupe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A84B1-4AED-4FE6-AFBB-6A522ECD73E8}"/>
              </a:ext>
            </a:extLst>
          </p:cNvPr>
          <p:cNvSpPr txBox="1"/>
          <p:nvPr/>
        </p:nvSpPr>
        <p:spPr>
          <a:xfrm>
            <a:off x="6693763" y="2965143"/>
            <a:ext cx="45897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/>
              <a:t>Le feedback constructif donné à un collègue est partagé de manière douce, subtile, diplomatique. Des messages positifs sont utilisés pour enrobé le </a:t>
            </a:r>
            <a:r>
              <a:rPr lang="fr-BE" dirty="0" err="1"/>
              <a:t>mesage</a:t>
            </a:r>
            <a:r>
              <a:rPr lang="fr-BE" dirty="0"/>
              <a:t> négatif. Des épithètes sont souvent utilisés pour atténuer la critique (légèrement inapproprié, pas tout à fait professionnel). La critique ne se donne qu’en privé.  </a:t>
            </a:r>
          </a:p>
        </p:txBody>
      </p:sp>
    </p:spTree>
    <p:extLst>
      <p:ext uri="{BB962C8B-B14F-4D97-AF65-F5344CB8AC3E}">
        <p14:creationId xmlns:p14="http://schemas.microsoft.com/office/powerpoint/2010/main" val="1053119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21FA03-8B16-428F-8F73-C0EB85386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9EA821-1003-46A8-90D9-F820971B5A5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3120"/>
            <a:ext cx="5365750" cy="358192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56648-6C85-4B95-80F2-33A1B1E76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BE" dirty="0"/>
          </a:p>
          <a:p>
            <a:pPr lvl="0"/>
            <a:r>
              <a:rPr lang="en-US" dirty="0"/>
              <a:t>Décrivez comment le retour d'information se fait dans notre projet, et dans nos équipes.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Atteint-il toujours son </a:t>
            </a:r>
            <a:r>
              <a:rPr lang="en-US" dirty="0" err="1"/>
              <a:t>objectif</a:t>
            </a:r>
            <a:r>
              <a:rPr lang="en-US" dirty="0"/>
              <a:t> </a:t>
            </a:r>
            <a:r>
              <a:rPr lang="en-US" dirty="0" err="1"/>
              <a:t>d’autonomiserle</a:t>
            </a:r>
            <a:r>
              <a:rPr lang="en-US" dirty="0"/>
              <a:t> personnel, de le faire se sentir en sécurité et soutenu ?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Si non, que pourrions-nous changer ?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18214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67C68-B1D6-4507-BAC8-3CC32173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Exercice</a:t>
            </a:r>
            <a:endParaRPr lang="fr-BE" dirty="0"/>
          </a:p>
        </p:txBody>
      </p:sp>
      <p:pic>
        <p:nvPicPr>
          <p:cNvPr id="8" name="Content Placeholder 7" descr="A group of people sitting around a table outside&#10;&#10;Description automatically generated">
            <a:extLst>
              <a:ext uri="{FF2B5EF4-FFF2-40B4-BE49-F238E27FC236}">
                <a16:creationId xmlns:a16="http://schemas.microsoft.com/office/drawing/2014/main" id="{1276D707-CC83-4517-B012-D5A87D58F78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33223"/>
            <a:ext cx="5365750" cy="402171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E4980-E438-4FC1-953E-B3A94C910E3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Partagez des expériences sur </a:t>
            </a:r>
            <a:r>
              <a:rPr lang="en-US"/>
              <a:t>des feedback qui </a:t>
            </a:r>
            <a:r>
              <a:rPr lang="en-US" dirty="0"/>
              <a:t>vous ont aidé à progresser dans votre carrière et en tant que personne.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Partagez également des expériences où vous avez partagé un feedback positif avec les membres de votre équipe, et où vous avez vu que cela a eu un impact sur eux (a renforcé leur confiance en eux, les a encouragés à aller plus loin et à essayer de nouvelles choses, ou à prendre de nouveaux rôles).</a:t>
            </a:r>
            <a:endParaRPr lang="fr-BE" dirty="0"/>
          </a:p>
          <a:p>
            <a:endParaRPr lang="en-US" dirty="0"/>
          </a:p>
          <a:p>
            <a:endParaRPr lang="en-US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91191949"/>
      </p:ext>
    </p:extLst>
  </p:cSld>
  <p:clrMapOvr>
    <a:masterClrMapping/>
  </p:clrMapOvr>
</p:sld>
</file>

<file path=ppt/theme/theme1.xml><?xml version="1.0" encoding="utf-8"?>
<a:theme xmlns:a="http://schemas.openxmlformats.org/drawingml/2006/main" name="MSF1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F1" id="{45D4326F-BEF9-4ABB-81B2-9D4145163C29}" vid="{D8A528F9-3032-43A0-9F9D-ECF4EDC2BEE0}"/>
    </a:ext>
  </a:extLst>
</a:theme>
</file>

<file path=ppt/theme/theme2.xml><?xml version="1.0" encoding="utf-8"?>
<a:theme xmlns:a="http://schemas.openxmlformats.org/drawingml/2006/main" name="3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4051618B4F134FA0F693075EB52E22" ma:contentTypeVersion="14" ma:contentTypeDescription="Create a new document." ma:contentTypeScope="" ma:versionID="fb7bc548497ccc8a6ad3fd229380260c">
  <xsd:schema xmlns:xsd="http://www.w3.org/2001/XMLSchema" xmlns:xs="http://www.w3.org/2001/XMLSchema" xmlns:p="http://schemas.microsoft.com/office/2006/metadata/properties" xmlns:ns3="8af22677-e05e-48f5-8893-019bbe04ee2b" xmlns:ns4="bdc99221-d910-4ae0-b43d-8ed73cf0ac6f" targetNamespace="http://schemas.microsoft.com/office/2006/metadata/properties" ma:root="true" ma:fieldsID="4558bc12232e3d079c0f8549e82b5a35" ns3:_="" ns4:_="">
    <xsd:import namespace="8af22677-e05e-48f5-8893-019bbe04ee2b"/>
    <xsd:import namespace="bdc99221-d910-4ae0-b43d-8ed73cf0ac6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f22677-e05e-48f5-8893-019bbe04ee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c99221-d910-4ae0-b43d-8ed73cf0ac6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F2BFEC-8E36-4816-A65E-D42DDA4D57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6FADBF2-DAC5-4DC3-A6AD-9F50231AD4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af22677-e05e-48f5-8893-019bbe04ee2b"/>
    <ds:schemaRef ds:uri="bdc99221-d910-4ae0-b43d-8ed73cf0ac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F3766C-E31A-4EE0-806F-4E88F4DE669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MSF1</Template>
  <TotalTime>23</TotalTime>
  <Words>355</Words>
  <Application>Microsoft Office PowerPoint</Application>
  <PresentationFormat>Widescreen</PresentationFormat>
  <Paragraphs>42</Paragraphs>
  <Slides>7</Slides>
  <Notes>0</Notes>
  <HiddenSlides>1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Helvetica</vt:lpstr>
      <vt:lpstr>MSF1</vt:lpstr>
      <vt:lpstr>3_Default Theme</vt:lpstr>
      <vt:lpstr>5_Default Theme</vt:lpstr>
      <vt:lpstr>4_Default Theme</vt:lpstr>
      <vt:lpstr>2_Default Theme</vt:lpstr>
      <vt:lpstr>Microsoft Excel Chart</vt:lpstr>
      <vt:lpstr>Donner du feedback</vt:lpstr>
      <vt:lpstr>Accord de travail</vt:lpstr>
      <vt:lpstr>Objectifs et plan</vt:lpstr>
      <vt:lpstr>PowerPoint Presentation</vt:lpstr>
      <vt:lpstr>PowerPoint Presentation</vt:lpstr>
      <vt:lpstr>Exercice</vt:lpstr>
      <vt:lpstr>Exercice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Roles and Responsibilities</dc:title>
  <dc:creator>Sylvie</dc:creator>
  <cp:keywords>, docId:D68B283E0DA7C0E336EF0307DA38A0F7</cp:keywords>
  <cp:lastModifiedBy>Sylvie Gosme</cp:lastModifiedBy>
  <cp:revision>2</cp:revision>
  <dcterms:created xsi:type="dcterms:W3CDTF">2022-10-05T17:59:20Z</dcterms:created>
  <dcterms:modified xsi:type="dcterms:W3CDTF">2022-10-11T07:15:51Z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0x010100704051618B4F134FA0F693075EB52E22</vt:lpwstr>
  </property>
</Properties>
</file>